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8" r:id="rId2"/>
  </p:sldMasterIdLst>
  <p:notesMasterIdLst>
    <p:notesMasterId r:id="rId37"/>
  </p:notesMasterIdLst>
  <p:handoutMasterIdLst>
    <p:handoutMasterId r:id="rId38"/>
  </p:handoutMasterIdLst>
  <p:sldIdLst>
    <p:sldId id="487" r:id="rId3"/>
    <p:sldId id="280" r:id="rId4"/>
    <p:sldId id="1115" r:id="rId5"/>
    <p:sldId id="1110" r:id="rId6"/>
    <p:sldId id="1109" r:id="rId7"/>
    <p:sldId id="570" r:id="rId8"/>
    <p:sldId id="803" r:id="rId9"/>
    <p:sldId id="590" r:id="rId10"/>
    <p:sldId id="1105" r:id="rId11"/>
    <p:sldId id="586" r:id="rId12"/>
    <p:sldId id="614" r:id="rId13"/>
    <p:sldId id="615" r:id="rId14"/>
    <p:sldId id="616" r:id="rId15"/>
    <p:sldId id="288" r:id="rId16"/>
    <p:sldId id="802" r:id="rId17"/>
    <p:sldId id="1106" r:id="rId18"/>
    <p:sldId id="1060" r:id="rId19"/>
    <p:sldId id="1112" r:id="rId20"/>
    <p:sldId id="804" r:id="rId21"/>
    <p:sldId id="618" r:id="rId22"/>
    <p:sldId id="1113" r:id="rId23"/>
    <p:sldId id="620" r:id="rId24"/>
    <p:sldId id="1100" r:id="rId25"/>
    <p:sldId id="1103" r:id="rId26"/>
    <p:sldId id="1104" r:id="rId27"/>
    <p:sldId id="820" r:id="rId28"/>
    <p:sldId id="1114" r:id="rId29"/>
    <p:sldId id="622" r:id="rId30"/>
    <p:sldId id="1099" r:id="rId31"/>
    <p:sldId id="624" r:id="rId32"/>
    <p:sldId id="623" r:id="rId33"/>
    <p:sldId id="1102" r:id="rId34"/>
    <p:sldId id="813" r:id="rId35"/>
    <p:sldId id="1107"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pos="22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E76259-5122-9A3A-E641-099FD61FF1F2}" name="Frederica Summereder" initials="FS" userId="S::summereder@oiat.at::66306158-5ca2-4a24-8f88-89a360a51fb4" providerId="AD"/>
  <p188:author id="{34F5126A-F30B-1722-1B2D-B3AE9C90806F}" name="Hannah Schedenig" initials="HS" userId="S::schedenig@oiat.at::5734d146-3774-4de5-a04e-2e745df6d09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ederica" initials="f" lastIdx="1" clrIdx="0"/>
  <p:cmAuthor id="2" name="Barbara Buchegger" initials="BB [3]" lastIdx="1" clrIdx="1"/>
  <p:cmAuthor id="3" name="Barbara Buchegger" initials="BB [4]" lastIdx="1" clrIdx="2"/>
  <p:cmAuthor id="4" name="Marlene Kettinger" initials="MK" lastIdx="2" clrIdx="3"/>
  <p:cmAuthor id="5" name="Barbara Buchegger" initials="BB" lastIdx="2"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6F28"/>
    <a:srgbClr val="C37723"/>
    <a:srgbClr val="D46112"/>
    <a:srgbClr val="ECE4DC"/>
    <a:srgbClr val="F7C471"/>
    <a:srgbClr val="F7B05B"/>
    <a:srgbClr val="F3A875"/>
    <a:srgbClr val="F39200"/>
    <a:srgbClr val="FFFFFF"/>
    <a:srgbClr val="F9C8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90C101-A6D5-45BD-9C23-DB8C8D5DEC74}" v="3" dt="2022-11-10T16:13:27.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351" autoAdjust="0"/>
    <p:restoredTop sz="78506" autoAdjust="0"/>
  </p:normalViewPr>
  <p:slideViewPr>
    <p:cSldViewPr snapToGrid="0" showGuides="1">
      <p:cViewPr varScale="1">
        <p:scale>
          <a:sx n="79" d="100"/>
          <a:sy n="79" d="100"/>
        </p:scale>
        <p:origin x="80" y="136"/>
      </p:cViewPr>
      <p:guideLst>
        <p:guide orient="horz" pos="550"/>
        <p:guide pos="226"/>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852" y="3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46" Type="http://schemas.microsoft.com/office/2018/10/relationships/authors" Target="authors.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Schedenig" userId="5734d146-3774-4de5-a04e-2e745df6d09c" providerId="ADAL" clId="{7990C101-A6D5-45BD-9C23-DB8C8D5DEC74}"/>
    <pc:docChg chg="undo custSel delSld modSld">
      <pc:chgData name="Hannah Schedenig" userId="5734d146-3774-4de5-a04e-2e745df6d09c" providerId="ADAL" clId="{7990C101-A6D5-45BD-9C23-DB8C8D5DEC74}" dt="2022-11-10T16:21:30.368" v="102" actId="14100"/>
      <pc:docMkLst>
        <pc:docMk/>
      </pc:docMkLst>
      <pc:sldChg chg="del">
        <pc:chgData name="Hannah Schedenig" userId="5734d146-3774-4de5-a04e-2e745df6d09c" providerId="ADAL" clId="{7990C101-A6D5-45BD-9C23-DB8C8D5DEC74}" dt="2022-11-10T12:36:16.741" v="3" actId="2696"/>
        <pc:sldMkLst>
          <pc:docMk/>
          <pc:sldMk cId="3232233648" sldId="612"/>
        </pc:sldMkLst>
      </pc:sldChg>
      <pc:sldChg chg="modSp mod">
        <pc:chgData name="Hannah Schedenig" userId="5734d146-3774-4de5-a04e-2e745df6d09c" providerId="ADAL" clId="{7990C101-A6D5-45BD-9C23-DB8C8D5DEC74}" dt="2022-11-10T16:21:30.368" v="102" actId="14100"/>
        <pc:sldMkLst>
          <pc:docMk/>
          <pc:sldMk cId="552476821" sldId="1060"/>
        </pc:sldMkLst>
        <pc:spChg chg="mod">
          <ac:chgData name="Hannah Schedenig" userId="5734d146-3774-4de5-a04e-2e745df6d09c" providerId="ADAL" clId="{7990C101-A6D5-45BD-9C23-DB8C8D5DEC74}" dt="2022-11-10T16:19:02.680" v="90" actId="1037"/>
          <ac:spMkLst>
            <pc:docMk/>
            <pc:sldMk cId="552476821" sldId="1060"/>
            <ac:spMk id="3" creationId="{0CDA75B8-5682-9042-8FB4-F871793DD109}"/>
          </ac:spMkLst>
        </pc:spChg>
        <pc:spChg chg="mod">
          <ac:chgData name="Hannah Schedenig" userId="5734d146-3774-4de5-a04e-2e745df6d09c" providerId="ADAL" clId="{7990C101-A6D5-45BD-9C23-DB8C8D5DEC74}" dt="2022-11-10T16:19:02.680" v="90" actId="1037"/>
          <ac:spMkLst>
            <pc:docMk/>
            <pc:sldMk cId="552476821" sldId="1060"/>
            <ac:spMk id="4" creationId="{DA0FE983-945D-E74A-ABA7-C2D6AFE23E19}"/>
          </ac:spMkLst>
        </pc:spChg>
        <pc:spChg chg="mod">
          <ac:chgData name="Hannah Schedenig" userId="5734d146-3774-4de5-a04e-2e745df6d09c" providerId="ADAL" clId="{7990C101-A6D5-45BD-9C23-DB8C8D5DEC74}" dt="2022-11-10T16:19:02.680" v="90" actId="1037"/>
          <ac:spMkLst>
            <pc:docMk/>
            <pc:sldMk cId="552476821" sldId="1060"/>
            <ac:spMk id="5" creationId="{5CD8DF96-15D5-2940-82F7-5994D3D1DF69}"/>
          </ac:spMkLst>
        </pc:spChg>
        <pc:spChg chg="mod">
          <ac:chgData name="Hannah Schedenig" userId="5734d146-3774-4de5-a04e-2e745df6d09c" providerId="ADAL" clId="{7990C101-A6D5-45BD-9C23-DB8C8D5DEC74}" dt="2022-11-10T16:19:02.680" v="90" actId="1037"/>
          <ac:spMkLst>
            <pc:docMk/>
            <pc:sldMk cId="552476821" sldId="1060"/>
            <ac:spMk id="6" creationId="{19CAFAEB-09D7-6047-B267-F0BC28D256AD}"/>
          </ac:spMkLst>
        </pc:spChg>
        <pc:spChg chg="mod">
          <ac:chgData name="Hannah Schedenig" userId="5734d146-3774-4de5-a04e-2e745df6d09c" providerId="ADAL" clId="{7990C101-A6D5-45BD-9C23-DB8C8D5DEC74}" dt="2022-11-10T16:19:02.680" v="90" actId="1037"/>
          <ac:spMkLst>
            <pc:docMk/>
            <pc:sldMk cId="552476821" sldId="1060"/>
            <ac:spMk id="7" creationId="{89B5EB5D-58E3-1C4A-9F80-61981C815E5E}"/>
          </ac:spMkLst>
        </pc:spChg>
        <pc:spChg chg="mod">
          <ac:chgData name="Hannah Schedenig" userId="5734d146-3774-4de5-a04e-2e745df6d09c" providerId="ADAL" clId="{7990C101-A6D5-45BD-9C23-DB8C8D5DEC74}" dt="2022-11-10T16:19:02.680" v="90" actId="1037"/>
          <ac:spMkLst>
            <pc:docMk/>
            <pc:sldMk cId="552476821" sldId="1060"/>
            <ac:spMk id="8" creationId="{D727756F-F6EA-2A40-8FB7-337A6E408745}"/>
          </ac:spMkLst>
        </pc:spChg>
        <pc:spChg chg="mod">
          <ac:chgData name="Hannah Schedenig" userId="5734d146-3774-4de5-a04e-2e745df6d09c" providerId="ADAL" clId="{7990C101-A6D5-45BD-9C23-DB8C8D5DEC74}" dt="2022-11-10T16:19:02.680" v="90" actId="1037"/>
          <ac:spMkLst>
            <pc:docMk/>
            <pc:sldMk cId="552476821" sldId="1060"/>
            <ac:spMk id="9" creationId="{497D94B5-8B5C-1745-919B-22DE177DA6F6}"/>
          </ac:spMkLst>
        </pc:spChg>
        <pc:spChg chg="mod">
          <ac:chgData name="Hannah Schedenig" userId="5734d146-3774-4de5-a04e-2e745df6d09c" providerId="ADAL" clId="{7990C101-A6D5-45BD-9C23-DB8C8D5DEC74}" dt="2022-11-10T16:19:02.680" v="90" actId="1037"/>
          <ac:spMkLst>
            <pc:docMk/>
            <pc:sldMk cId="552476821" sldId="1060"/>
            <ac:spMk id="10" creationId="{C7136719-B961-BA49-8411-3090D0F8E47D}"/>
          </ac:spMkLst>
        </pc:spChg>
        <pc:spChg chg="mod">
          <ac:chgData name="Hannah Schedenig" userId="5734d146-3774-4de5-a04e-2e745df6d09c" providerId="ADAL" clId="{7990C101-A6D5-45BD-9C23-DB8C8D5DEC74}" dt="2022-11-10T16:19:02.680" v="90" actId="1037"/>
          <ac:spMkLst>
            <pc:docMk/>
            <pc:sldMk cId="552476821" sldId="1060"/>
            <ac:spMk id="11" creationId="{C5973FE4-44CF-C64A-A34D-0E868E7730A4}"/>
          </ac:spMkLst>
        </pc:spChg>
        <pc:spChg chg="mod">
          <ac:chgData name="Hannah Schedenig" userId="5734d146-3774-4de5-a04e-2e745df6d09c" providerId="ADAL" clId="{7990C101-A6D5-45BD-9C23-DB8C8D5DEC74}" dt="2022-11-10T16:21:30.368" v="102" actId="14100"/>
          <ac:spMkLst>
            <pc:docMk/>
            <pc:sldMk cId="552476821" sldId="1060"/>
            <ac:spMk id="12" creationId="{94BB6097-5FF8-011E-E52E-8AAA69E27BDC}"/>
          </ac:spMkLst>
        </pc:spChg>
      </pc:sldChg>
      <pc:sldChg chg="modSp mod">
        <pc:chgData name="Hannah Schedenig" userId="5734d146-3774-4de5-a04e-2e745df6d09c" providerId="ADAL" clId="{7990C101-A6D5-45BD-9C23-DB8C8D5DEC74}" dt="2022-11-10T16:16:36.095" v="79" actId="207"/>
        <pc:sldMkLst>
          <pc:docMk/>
          <pc:sldMk cId="3564112985" sldId="1106"/>
        </pc:sldMkLst>
        <pc:spChg chg="mod">
          <ac:chgData name="Hannah Schedenig" userId="5734d146-3774-4de5-a04e-2e745df6d09c" providerId="ADAL" clId="{7990C101-A6D5-45BD-9C23-DB8C8D5DEC74}" dt="2022-11-10T16:16:30.063" v="77" actId="207"/>
          <ac:spMkLst>
            <pc:docMk/>
            <pc:sldMk cId="3564112985" sldId="1106"/>
            <ac:spMk id="3" creationId="{B8F52FC8-A752-A675-0A4E-C73167ADE253}"/>
          </ac:spMkLst>
        </pc:spChg>
        <pc:spChg chg="mod">
          <ac:chgData name="Hannah Schedenig" userId="5734d146-3774-4de5-a04e-2e745df6d09c" providerId="ADAL" clId="{7990C101-A6D5-45BD-9C23-DB8C8D5DEC74}" dt="2022-11-10T16:16:32.840" v="78" actId="207"/>
          <ac:spMkLst>
            <pc:docMk/>
            <pc:sldMk cId="3564112985" sldId="1106"/>
            <ac:spMk id="9" creationId="{EEC6D33A-E761-5A29-47FB-7BE73D052EA0}"/>
          </ac:spMkLst>
        </pc:spChg>
        <pc:spChg chg="mod">
          <ac:chgData name="Hannah Schedenig" userId="5734d146-3774-4de5-a04e-2e745df6d09c" providerId="ADAL" clId="{7990C101-A6D5-45BD-9C23-DB8C8D5DEC74}" dt="2022-11-10T16:16:36.095" v="79" actId="207"/>
          <ac:spMkLst>
            <pc:docMk/>
            <pc:sldMk cId="3564112985" sldId="1106"/>
            <ac:spMk id="12" creationId="{3BB2E027-BEE6-272B-BF0F-AC201CEA5AF9}"/>
          </ac:spMkLst>
        </pc:spChg>
      </pc:sldChg>
      <pc:sldChg chg="del">
        <pc:chgData name="Hannah Schedenig" userId="5734d146-3774-4de5-a04e-2e745df6d09c" providerId="ADAL" clId="{7990C101-A6D5-45BD-9C23-DB8C8D5DEC74}" dt="2022-11-10T12:36:01.018" v="2" actId="2696"/>
        <pc:sldMkLst>
          <pc:docMk/>
          <pc:sldMk cId="1497493666" sldId="1111"/>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4" Type="http://schemas.openxmlformats.org/officeDocument/2006/relationships/image" Target="../media/image5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4"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316340-0148-407A-A71F-7A1B7BB42BB5}" type="doc">
      <dgm:prSet loTypeId="urn:microsoft.com/office/officeart/2005/8/layout/hList7" loCatId="list" qsTypeId="urn:microsoft.com/office/officeart/2005/8/quickstyle/simple1" qsCatId="simple" csTypeId="urn:microsoft.com/office/officeart/2005/8/colors/accent1_5" csCatId="accent1" phldr="1"/>
      <dgm:spPr/>
    </dgm:pt>
    <dgm:pt modelId="{7460BBD5-689D-4DD1-AC40-F90D59005016}">
      <dgm:prSet phldrT="[Text]"/>
      <dgm:spPr>
        <a:solidFill>
          <a:srgbClr val="F9C88D"/>
        </a:solidFill>
      </dgm:spPr>
      <dgm:t>
        <a:bodyPr/>
        <a:lstStyle/>
        <a:p>
          <a:r>
            <a:rPr lang="de-DE" sz="1300" b="0" dirty="0">
              <a:solidFill>
                <a:schemeClr val="tx1"/>
              </a:solidFill>
            </a:rPr>
            <a:t>Reflexion</a:t>
          </a:r>
          <a:endParaRPr lang="de-AT" sz="1300" b="0" dirty="0">
            <a:solidFill>
              <a:schemeClr val="tx1"/>
            </a:solidFill>
          </a:endParaRPr>
        </a:p>
      </dgm:t>
    </dgm:pt>
    <dgm:pt modelId="{923293D9-7AB1-41AE-835C-5113736E1BA5}" type="parTrans" cxnId="{CF47525E-C878-4DAD-A03E-3CA85E172046}">
      <dgm:prSet/>
      <dgm:spPr/>
      <dgm:t>
        <a:bodyPr/>
        <a:lstStyle/>
        <a:p>
          <a:endParaRPr lang="de-AT"/>
        </a:p>
      </dgm:t>
    </dgm:pt>
    <dgm:pt modelId="{ED43D491-C256-4143-BC8A-CAB8BE2D968C}" type="sibTrans" cxnId="{CF47525E-C878-4DAD-A03E-3CA85E172046}">
      <dgm:prSet/>
      <dgm:spPr/>
      <dgm:t>
        <a:bodyPr/>
        <a:lstStyle/>
        <a:p>
          <a:endParaRPr lang="de-AT"/>
        </a:p>
      </dgm:t>
    </dgm:pt>
    <dgm:pt modelId="{4A593B10-C578-4BAC-BAC3-729E5688FDEC}">
      <dgm:prSet phldrT="[Text]"/>
      <dgm:spPr>
        <a:solidFill>
          <a:srgbClr val="F3A875"/>
        </a:solidFill>
      </dgm:spPr>
      <dgm:t>
        <a:bodyPr/>
        <a:lstStyle/>
        <a:p>
          <a:r>
            <a:rPr lang="de-DE" sz="1000" dirty="0">
              <a:solidFill>
                <a:schemeClr val="tx1"/>
              </a:solidFill>
            </a:rPr>
            <a:t>Zugang</a:t>
          </a:r>
          <a:endParaRPr lang="de-AT" sz="1000" dirty="0">
            <a:solidFill>
              <a:schemeClr val="tx1"/>
            </a:solidFill>
          </a:endParaRPr>
        </a:p>
      </dgm:t>
    </dgm:pt>
    <dgm:pt modelId="{CDCDAD97-F40E-4E38-8885-AA0ED5DDBC37}" type="parTrans" cxnId="{25D22281-E881-4363-A7F1-AFEDD603711E}">
      <dgm:prSet/>
      <dgm:spPr/>
      <dgm:t>
        <a:bodyPr/>
        <a:lstStyle/>
        <a:p>
          <a:endParaRPr lang="de-AT"/>
        </a:p>
      </dgm:t>
    </dgm:pt>
    <dgm:pt modelId="{4F3F6420-0ED6-4491-BA4A-3C3C8CA98389}" type="sibTrans" cxnId="{25D22281-E881-4363-A7F1-AFEDD603711E}">
      <dgm:prSet/>
      <dgm:spPr/>
      <dgm:t>
        <a:bodyPr/>
        <a:lstStyle/>
        <a:p>
          <a:endParaRPr lang="de-AT"/>
        </a:p>
      </dgm:t>
    </dgm:pt>
    <dgm:pt modelId="{B4666454-0431-4574-932F-937FE72DAF64}">
      <dgm:prSet phldrT="[Text]"/>
      <dgm:spPr>
        <a:solidFill>
          <a:srgbClr val="F7C471"/>
        </a:solidFill>
      </dgm:spPr>
      <dgm:t>
        <a:bodyPr/>
        <a:lstStyle/>
        <a:p>
          <a:r>
            <a:rPr lang="de-DE" sz="1300" b="0" dirty="0">
              <a:solidFill>
                <a:schemeClr val="tx1"/>
              </a:solidFill>
            </a:rPr>
            <a:t>Nutzung</a:t>
          </a:r>
          <a:endParaRPr lang="de-AT" sz="1300" b="0" dirty="0">
            <a:solidFill>
              <a:schemeClr val="tx1"/>
            </a:solidFill>
          </a:endParaRPr>
        </a:p>
      </dgm:t>
    </dgm:pt>
    <dgm:pt modelId="{1EE72B65-B0E6-4276-B296-6D44D48924F1}" type="sibTrans" cxnId="{773017EE-EBA3-4697-9EF1-EB29F93A2459}">
      <dgm:prSet/>
      <dgm:spPr/>
      <dgm:t>
        <a:bodyPr/>
        <a:lstStyle/>
        <a:p>
          <a:endParaRPr lang="de-AT"/>
        </a:p>
      </dgm:t>
    </dgm:pt>
    <dgm:pt modelId="{D4D00C86-714C-4609-AB8C-F1A417B474E0}" type="parTrans" cxnId="{773017EE-EBA3-4697-9EF1-EB29F93A2459}">
      <dgm:prSet/>
      <dgm:spPr/>
      <dgm:t>
        <a:bodyPr/>
        <a:lstStyle/>
        <a:p>
          <a:endParaRPr lang="de-AT"/>
        </a:p>
      </dgm:t>
    </dgm:pt>
    <dgm:pt modelId="{6C8ED58A-E4DE-48E3-9A1D-6C24D78CCC32}" type="pres">
      <dgm:prSet presAssocID="{E7316340-0148-407A-A71F-7A1B7BB42BB5}" presName="Name0" presStyleCnt="0">
        <dgm:presLayoutVars>
          <dgm:dir/>
          <dgm:resizeHandles val="exact"/>
        </dgm:presLayoutVars>
      </dgm:prSet>
      <dgm:spPr/>
    </dgm:pt>
    <dgm:pt modelId="{F4154AF1-E100-4DFB-8212-3D79BB5C1C8C}" type="pres">
      <dgm:prSet presAssocID="{E7316340-0148-407A-A71F-7A1B7BB42BB5}" presName="fgShape" presStyleLbl="fgShp" presStyleIdx="0" presStyleCnt="1"/>
      <dgm:spPr>
        <a:solidFill>
          <a:srgbClr val="ECE4DC"/>
        </a:solidFill>
      </dgm:spPr>
    </dgm:pt>
    <dgm:pt modelId="{1B84AE9A-2DA2-4FE5-A187-C48FC94FF0B5}" type="pres">
      <dgm:prSet presAssocID="{E7316340-0148-407A-A71F-7A1B7BB42BB5}" presName="linComp" presStyleCnt="0"/>
      <dgm:spPr/>
    </dgm:pt>
    <dgm:pt modelId="{F11EB304-858F-4518-B7D9-F1AEA969A9B2}" type="pres">
      <dgm:prSet presAssocID="{4A593B10-C578-4BAC-BAC3-729E5688FDEC}" presName="compNode" presStyleCnt="0"/>
      <dgm:spPr/>
    </dgm:pt>
    <dgm:pt modelId="{F0CE9454-879D-48B8-8633-406F4C9C429A}" type="pres">
      <dgm:prSet presAssocID="{4A593B10-C578-4BAC-BAC3-729E5688FDEC}" presName="bkgdShape" presStyleLbl="node1" presStyleIdx="0" presStyleCnt="3"/>
      <dgm:spPr/>
    </dgm:pt>
    <dgm:pt modelId="{6306345A-6E5F-4A36-A3FF-FE13A2B68F2F}" type="pres">
      <dgm:prSet presAssocID="{4A593B10-C578-4BAC-BAC3-729E5688FDEC}" presName="nodeTx" presStyleLbl="node1" presStyleIdx="0" presStyleCnt="3">
        <dgm:presLayoutVars>
          <dgm:bulletEnabled val="1"/>
        </dgm:presLayoutVars>
      </dgm:prSet>
      <dgm:spPr/>
    </dgm:pt>
    <dgm:pt modelId="{9790142C-F6D5-4753-A1D5-DD57EF67400C}" type="pres">
      <dgm:prSet presAssocID="{4A593B10-C578-4BAC-BAC3-729E5688FDEC}" presName="invisiNode" presStyleLbl="node1" presStyleIdx="0" presStyleCnt="3"/>
      <dgm:spPr/>
    </dgm:pt>
    <dgm:pt modelId="{4B095058-7A52-49D9-8D64-607A02D93899}" type="pres">
      <dgm:prSet presAssocID="{4A593B10-C578-4BAC-BAC3-729E5688FDEC}" presName="imagNode" presStyleLbl="fgImgPlace1" presStyleIdx="0" presStyleCnt="3"/>
      <dgm:spPr>
        <a:solidFill>
          <a:srgbClr val="ECE4DC">
            <a:alpha val="89804"/>
          </a:srgbClr>
        </a:solidFill>
      </dgm:spPr>
    </dgm:pt>
    <dgm:pt modelId="{EFD35397-F438-4FAC-8E83-EF5D49198898}" type="pres">
      <dgm:prSet presAssocID="{4F3F6420-0ED6-4491-BA4A-3C3C8CA98389}" presName="sibTrans" presStyleLbl="sibTrans2D1" presStyleIdx="0" presStyleCnt="0"/>
      <dgm:spPr/>
    </dgm:pt>
    <dgm:pt modelId="{38DFB57B-859A-4D19-B6B8-642C294249B8}" type="pres">
      <dgm:prSet presAssocID="{B4666454-0431-4574-932F-937FE72DAF64}" presName="compNode" presStyleCnt="0"/>
      <dgm:spPr/>
    </dgm:pt>
    <dgm:pt modelId="{3EF335B3-4E75-4C76-A83A-778DCB75AC7B}" type="pres">
      <dgm:prSet presAssocID="{B4666454-0431-4574-932F-937FE72DAF64}" presName="bkgdShape" presStyleLbl="node1" presStyleIdx="1" presStyleCnt="3" custLinFactNeighborY="2780"/>
      <dgm:spPr/>
    </dgm:pt>
    <dgm:pt modelId="{0BC04CAA-E4D9-4688-B854-91539952E922}" type="pres">
      <dgm:prSet presAssocID="{B4666454-0431-4574-932F-937FE72DAF64}" presName="nodeTx" presStyleLbl="node1" presStyleIdx="1" presStyleCnt="3">
        <dgm:presLayoutVars>
          <dgm:bulletEnabled val="1"/>
        </dgm:presLayoutVars>
      </dgm:prSet>
      <dgm:spPr/>
    </dgm:pt>
    <dgm:pt modelId="{277F9EB3-6C4C-4839-A9A4-978254BCE50E}" type="pres">
      <dgm:prSet presAssocID="{B4666454-0431-4574-932F-937FE72DAF64}" presName="invisiNode" presStyleLbl="node1" presStyleIdx="1" presStyleCnt="3"/>
      <dgm:spPr/>
    </dgm:pt>
    <dgm:pt modelId="{F7CF5763-AAD4-4F37-B0DE-FB37787B5BCF}" type="pres">
      <dgm:prSet presAssocID="{B4666454-0431-4574-932F-937FE72DAF64}" presName="imagNode" presStyleLbl="fgImgPlace1" presStyleIdx="1" presStyleCnt="3"/>
      <dgm:spPr>
        <a:solidFill>
          <a:srgbClr val="ECE4DC">
            <a:alpha val="69804"/>
          </a:srgbClr>
        </a:solidFill>
      </dgm:spPr>
    </dgm:pt>
    <dgm:pt modelId="{1445F04B-C0F8-4301-97BA-43A3221D8327}" type="pres">
      <dgm:prSet presAssocID="{1EE72B65-B0E6-4276-B296-6D44D48924F1}" presName="sibTrans" presStyleLbl="sibTrans2D1" presStyleIdx="0" presStyleCnt="0"/>
      <dgm:spPr/>
    </dgm:pt>
    <dgm:pt modelId="{8D6E97D9-852F-415C-8C4C-5AE1232B9D8D}" type="pres">
      <dgm:prSet presAssocID="{7460BBD5-689D-4DD1-AC40-F90D59005016}" presName="compNode" presStyleCnt="0"/>
      <dgm:spPr/>
    </dgm:pt>
    <dgm:pt modelId="{30970AA4-F7B5-4416-B7C2-20183432682E}" type="pres">
      <dgm:prSet presAssocID="{7460BBD5-689D-4DD1-AC40-F90D59005016}" presName="bkgdShape" presStyleLbl="node1" presStyleIdx="2" presStyleCnt="3"/>
      <dgm:spPr/>
    </dgm:pt>
    <dgm:pt modelId="{9FCE6821-86AB-4CF0-B85A-6FF1830E401C}" type="pres">
      <dgm:prSet presAssocID="{7460BBD5-689D-4DD1-AC40-F90D59005016}" presName="nodeTx" presStyleLbl="node1" presStyleIdx="2" presStyleCnt="3">
        <dgm:presLayoutVars>
          <dgm:bulletEnabled val="1"/>
        </dgm:presLayoutVars>
      </dgm:prSet>
      <dgm:spPr/>
    </dgm:pt>
    <dgm:pt modelId="{A81ADD88-7B80-4DF9-870C-41EADC282C12}" type="pres">
      <dgm:prSet presAssocID="{7460BBD5-689D-4DD1-AC40-F90D59005016}" presName="invisiNode" presStyleLbl="node1" presStyleIdx="2" presStyleCnt="3"/>
      <dgm:spPr/>
    </dgm:pt>
    <dgm:pt modelId="{681EF230-6F15-461E-9378-1D2EE2DC7078}" type="pres">
      <dgm:prSet presAssocID="{7460BBD5-689D-4DD1-AC40-F90D59005016}" presName="imagNode" presStyleLbl="fgImgPlace1" presStyleIdx="2" presStyleCnt="3"/>
      <dgm:spPr>
        <a:solidFill>
          <a:srgbClr val="ECE4DC">
            <a:alpha val="49804"/>
          </a:srgbClr>
        </a:solidFill>
      </dgm:spPr>
    </dgm:pt>
  </dgm:ptLst>
  <dgm:cxnLst>
    <dgm:cxn modelId="{AF1C6D0F-5C8D-40CC-B257-112D1448EFC4}" type="presOf" srcId="{B4666454-0431-4574-932F-937FE72DAF64}" destId="{0BC04CAA-E4D9-4688-B854-91539952E922}" srcOrd="1" destOrd="0" presId="urn:microsoft.com/office/officeart/2005/8/layout/hList7"/>
    <dgm:cxn modelId="{06B61D25-6308-4F93-A038-1A7CDE7AA23D}" type="presOf" srcId="{7460BBD5-689D-4DD1-AC40-F90D59005016}" destId="{30970AA4-F7B5-4416-B7C2-20183432682E}" srcOrd="0" destOrd="0" presId="urn:microsoft.com/office/officeart/2005/8/layout/hList7"/>
    <dgm:cxn modelId="{CF47525E-C878-4DAD-A03E-3CA85E172046}" srcId="{E7316340-0148-407A-A71F-7A1B7BB42BB5}" destId="{7460BBD5-689D-4DD1-AC40-F90D59005016}" srcOrd="2" destOrd="0" parTransId="{923293D9-7AB1-41AE-835C-5113736E1BA5}" sibTransId="{ED43D491-C256-4143-BC8A-CAB8BE2D968C}"/>
    <dgm:cxn modelId="{B64D0945-5E24-4EBB-B0A1-175661B37625}" type="presOf" srcId="{4A593B10-C578-4BAC-BAC3-729E5688FDEC}" destId="{6306345A-6E5F-4A36-A3FF-FE13A2B68F2F}" srcOrd="1" destOrd="0" presId="urn:microsoft.com/office/officeart/2005/8/layout/hList7"/>
    <dgm:cxn modelId="{25D22281-E881-4363-A7F1-AFEDD603711E}" srcId="{E7316340-0148-407A-A71F-7A1B7BB42BB5}" destId="{4A593B10-C578-4BAC-BAC3-729E5688FDEC}" srcOrd="0" destOrd="0" parTransId="{CDCDAD97-F40E-4E38-8885-AA0ED5DDBC37}" sibTransId="{4F3F6420-0ED6-4491-BA4A-3C3C8CA98389}"/>
    <dgm:cxn modelId="{D995999E-E5DF-4DA2-9FE3-AD5F09A9944B}" type="presOf" srcId="{4A593B10-C578-4BAC-BAC3-729E5688FDEC}" destId="{F0CE9454-879D-48B8-8633-406F4C9C429A}" srcOrd="0" destOrd="0" presId="urn:microsoft.com/office/officeart/2005/8/layout/hList7"/>
    <dgm:cxn modelId="{C3DB8DD7-AEC3-4263-8494-19690D3F8B65}" type="presOf" srcId="{E7316340-0148-407A-A71F-7A1B7BB42BB5}" destId="{6C8ED58A-E4DE-48E3-9A1D-6C24D78CCC32}" srcOrd="0" destOrd="0" presId="urn:microsoft.com/office/officeart/2005/8/layout/hList7"/>
    <dgm:cxn modelId="{BC40D4DD-3500-4330-926D-FFA8D126498C}" type="presOf" srcId="{4F3F6420-0ED6-4491-BA4A-3C3C8CA98389}" destId="{EFD35397-F438-4FAC-8E83-EF5D49198898}" srcOrd="0" destOrd="0" presId="urn:microsoft.com/office/officeart/2005/8/layout/hList7"/>
    <dgm:cxn modelId="{773017EE-EBA3-4697-9EF1-EB29F93A2459}" srcId="{E7316340-0148-407A-A71F-7A1B7BB42BB5}" destId="{B4666454-0431-4574-932F-937FE72DAF64}" srcOrd="1" destOrd="0" parTransId="{D4D00C86-714C-4609-AB8C-F1A417B474E0}" sibTransId="{1EE72B65-B0E6-4276-B296-6D44D48924F1}"/>
    <dgm:cxn modelId="{14271CF4-5603-4E68-84B4-6B91477363F6}" type="presOf" srcId="{B4666454-0431-4574-932F-937FE72DAF64}" destId="{3EF335B3-4E75-4C76-A83A-778DCB75AC7B}" srcOrd="0" destOrd="0" presId="urn:microsoft.com/office/officeart/2005/8/layout/hList7"/>
    <dgm:cxn modelId="{CAE898F7-2DFC-4F1D-95CF-3CE1EB1A918E}" type="presOf" srcId="{1EE72B65-B0E6-4276-B296-6D44D48924F1}" destId="{1445F04B-C0F8-4301-97BA-43A3221D8327}" srcOrd="0" destOrd="0" presId="urn:microsoft.com/office/officeart/2005/8/layout/hList7"/>
    <dgm:cxn modelId="{4EF89DFD-7F24-4291-A3D6-692A23D57ECC}" type="presOf" srcId="{7460BBD5-689D-4DD1-AC40-F90D59005016}" destId="{9FCE6821-86AB-4CF0-B85A-6FF1830E401C}" srcOrd="1" destOrd="0" presId="urn:microsoft.com/office/officeart/2005/8/layout/hList7"/>
    <dgm:cxn modelId="{1AE52209-AB0D-471F-9F55-C28470404DAE}" type="presParOf" srcId="{6C8ED58A-E4DE-48E3-9A1D-6C24D78CCC32}" destId="{F4154AF1-E100-4DFB-8212-3D79BB5C1C8C}" srcOrd="0" destOrd="0" presId="urn:microsoft.com/office/officeart/2005/8/layout/hList7"/>
    <dgm:cxn modelId="{23A90B95-A17B-483F-A74D-0BE793886092}" type="presParOf" srcId="{6C8ED58A-E4DE-48E3-9A1D-6C24D78CCC32}" destId="{1B84AE9A-2DA2-4FE5-A187-C48FC94FF0B5}" srcOrd="1" destOrd="0" presId="urn:microsoft.com/office/officeart/2005/8/layout/hList7"/>
    <dgm:cxn modelId="{4808071F-5BFB-4070-8BC8-460DC632B56F}" type="presParOf" srcId="{1B84AE9A-2DA2-4FE5-A187-C48FC94FF0B5}" destId="{F11EB304-858F-4518-B7D9-F1AEA969A9B2}" srcOrd="0" destOrd="0" presId="urn:microsoft.com/office/officeart/2005/8/layout/hList7"/>
    <dgm:cxn modelId="{E3F5E3A2-CD1A-4F3C-A216-045C2482A64A}" type="presParOf" srcId="{F11EB304-858F-4518-B7D9-F1AEA969A9B2}" destId="{F0CE9454-879D-48B8-8633-406F4C9C429A}" srcOrd="0" destOrd="0" presId="urn:microsoft.com/office/officeart/2005/8/layout/hList7"/>
    <dgm:cxn modelId="{BF185586-19A4-4C63-A023-ED3DE3983470}" type="presParOf" srcId="{F11EB304-858F-4518-B7D9-F1AEA969A9B2}" destId="{6306345A-6E5F-4A36-A3FF-FE13A2B68F2F}" srcOrd="1" destOrd="0" presId="urn:microsoft.com/office/officeart/2005/8/layout/hList7"/>
    <dgm:cxn modelId="{69BA9614-0EBE-40F3-8766-2EF25EE94A0E}" type="presParOf" srcId="{F11EB304-858F-4518-B7D9-F1AEA969A9B2}" destId="{9790142C-F6D5-4753-A1D5-DD57EF67400C}" srcOrd="2" destOrd="0" presId="urn:microsoft.com/office/officeart/2005/8/layout/hList7"/>
    <dgm:cxn modelId="{5526E663-9C0A-4DDF-9872-B1DED12982BE}" type="presParOf" srcId="{F11EB304-858F-4518-B7D9-F1AEA969A9B2}" destId="{4B095058-7A52-49D9-8D64-607A02D93899}" srcOrd="3" destOrd="0" presId="urn:microsoft.com/office/officeart/2005/8/layout/hList7"/>
    <dgm:cxn modelId="{6BB68FB8-7B7C-4942-8BC2-9DE9153F7855}" type="presParOf" srcId="{1B84AE9A-2DA2-4FE5-A187-C48FC94FF0B5}" destId="{EFD35397-F438-4FAC-8E83-EF5D49198898}" srcOrd="1" destOrd="0" presId="urn:microsoft.com/office/officeart/2005/8/layout/hList7"/>
    <dgm:cxn modelId="{5D722819-2365-4D49-B8A2-9F44633A7CC6}" type="presParOf" srcId="{1B84AE9A-2DA2-4FE5-A187-C48FC94FF0B5}" destId="{38DFB57B-859A-4D19-B6B8-642C294249B8}" srcOrd="2" destOrd="0" presId="urn:microsoft.com/office/officeart/2005/8/layout/hList7"/>
    <dgm:cxn modelId="{5DE990BA-5433-458F-953D-481AB49BB61D}" type="presParOf" srcId="{38DFB57B-859A-4D19-B6B8-642C294249B8}" destId="{3EF335B3-4E75-4C76-A83A-778DCB75AC7B}" srcOrd="0" destOrd="0" presId="urn:microsoft.com/office/officeart/2005/8/layout/hList7"/>
    <dgm:cxn modelId="{4A99BC7E-7B7B-418D-B5FB-FCA5266C040F}" type="presParOf" srcId="{38DFB57B-859A-4D19-B6B8-642C294249B8}" destId="{0BC04CAA-E4D9-4688-B854-91539952E922}" srcOrd="1" destOrd="0" presId="urn:microsoft.com/office/officeart/2005/8/layout/hList7"/>
    <dgm:cxn modelId="{636C3057-F39C-42AA-8106-F730B997EF15}" type="presParOf" srcId="{38DFB57B-859A-4D19-B6B8-642C294249B8}" destId="{277F9EB3-6C4C-4839-A9A4-978254BCE50E}" srcOrd="2" destOrd="0" presId="urn:microsoft.com/office/officeart/2005/8/layout/hList7"/>
    <dgm:cxn modelId="{8D8ACEEB-5AC7-4083-91D3-17463DCFEA7F}" type="presParOf" srcId="{38DFB57B-859A-4D19-B6B8-642C294249B8}" destId="{F7CF5763-AAD4-4F37-B0DE-FB37787B5BCF}" srcOrd="3" destOrd="0" presId="urn:microsoft.com/office/officeart/2005/8/layout/hList7"/>
    <dgm:cxn modelId="{428422E2-D8AC-466A-AE64-1EF98C82CF90}" type="presParOf" srcId="{1B84AE9A-2DA2-4FE5-A187-C48FC94FF0B5}" destId="{1445F04B-C0F8-4301-97BA-43A3221D8327}" srcOrd="3" destOrd="0" presId="urn:microsoft.com/office/officeart/2005/8/layout/hList7"/>
    <dgm:cxn modelId="{9EDB20CD-F328-4763-9F97-F580697CEAF6}" type="presParOf" srcId="{1B84AE9A-2DA2-4FE5-A187-C48FC94FF0B5}" destId="{8D6E97D9-852F-415C-8C4C-5AE1232B9D8D}" srcOrd="4" destOrd="0" presId="urn:microsoft.com/office/officeart/2005/8/layout/hList7"/>
    <dgm:cxn modelId="{AABD45DE-AA95-4450-B18D-4CC8386421F9}" type="presParOf" srcId="{8D6E97D9-852F-415C-8C4C-5AE1232B9D8D}" destId="{30970AA4-F7B5-4416-B7C2-20183432682E}" srcOrd="0" destOrd="0" presId="urn:microsoft.com/office/officeart/2005/8/layout/hList7"/>
    <dgm:cxn modelId="{945A33BB-EB88-4435-918B-97558AC4E6DC}" type="presParOf" srcId="{8D6E97D9-852F-415C-8C4C-5AE1232B9D8D}" destId="{9FCE6821-86AB-4CF0-B85A-6FF1830E401C}" srcOrd="1" destOrd="0" presId="urn:microsoft.com/office/officeart/2005/8/layout/hList7"/>
    <dgm:cxn modelId="{BD60537B-7711-467E-8218-D754DFA80DEE}" type="presParOf" srcId="{8D6E97D9-852F-415C-8C4C-5AE1232B9D8D}" destId="{A81ADD88-7B80-4DF9-870C-41EADC282C12}" srcOrd="2" destOrd="0" presId="urn:microsoft.com/office/officeart/2005/8/layout/hList7"/>
    <dgm:cxn modelId="{69A0C8E5-6335-4DE7-B96B-864A9DDD783E}" type="presParOf" srcId="{8D6E97D9-852F-415C-8C4C-5AE1232B9D8D}" destId="{681EF230-6F15-461E-9378-1D2EE2DC7078}" srcOrd="3" destOrd="0" presId="urn:microsoft.com/office/officeart/2005/8/layout/hList7"/>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316340-0148-407A-A71F-7A1B7BB42BB5}" type="doc">
      <dgm:prSet loTypeId="urn:microsoft.com/office/officeart/2005/8/layout/hList7" loCatId="list" qsTypeId="urn:microsoft.com/office/officeart/2005/8/quickstyle/simple1" qsCatId="simple" csTypeId="urn:microsoft.com/office/officeart/2005/8/colors/accent1_5" csCatId="accent1" phldr="1"/>
      <dgm:spPr/>
    </dgm:pt>
    <dgm:pt modelId="{A62CEE15-AB9B-480D-9C24-EB5BDAA7DE68}">
      <dgm:prSet phldrT="[Text]"/>
      <dgm:spPr>
        <a:solidFill>
          <a:srgbClr val="F9C88D"/>
        </a:solidFill>
      </dgm:spPr>
      <dgm:t>
        <a:bodyPr/>
        <a:lstStyle/>
        <a:p>
          <a:r>
            <a:rPr lang="de-AT" sz="1300" b="1" dirty="0">
              <a:solidFill>
                <a:schemeClr val="tx1"/>
              </a:solidFill>
            </a:rPr>
            <a:t>Gesellschaft</a:t>
          </a:r>
        </a:p>
      </dgm:t>
    </dgm:pt>
    <dgm:pt modelId="{8C4B501C-2CA4-4FBC-86BB-31602FD98AA7}" type="parTrans" cxnId="{E359B76F-D7D3-45D7-9AD4-679CA8532903}">
      <dgm:prSet/>
      <dgm:spPr/>
      <dgm:t>
        <a:bodyPr/>
        <a:lstStyle/>
        <a:p>
          <a:endParaRPr lang="de-AT"/>
        </a:p>
      </dgm:t>
    </dgm:pt>
    <dgm:pt modelId="{0407906A-25EE-407F-88B8-D7AD6ED88E72}" type="sibTrans" cxnId="{E359B76F-D7D3-45D7-9AD4-679CA8532903}">
      <dgm:prSet/>
      <dgm:spPr/>
      <dgm:t>
        <a:bodyPr/>
        <a:lstStyle/>
        <a:p>
          <a:endParaRPr lang="de-AT"/>
        </a:p>
      </dgm:t>
    </dgm:pt>
    <dgm:pt modelId="{B4666454-0431-4574-932F-937FE72DAF64}">
      <dgm:prSet phldrT="[Text]"/>
      <dgm:spPr>
        <a:solidFill>
          <a:srgbClr val="F9C88D"/>
        </a:solidFill>
      </dgm:spPr>
      <dgm:t>
        <a:bodyPr/>
        <a:lstStyle/>
        <a:p>
          <a:r>
            <a:rPr lang="de-AT" sz="1300" b="1" dirty="0">
              <a:solidFill>
                <a:schemeClr val="tx1"/>
              </a:solidFill>
            </a:rPr>
            <a:t>Zusammenarbeit</a:t>
          </a:r>
        </a:p>
      </dgm:t>
    </dgm:pt>
    <dgm:pt modelId="{D4D00C86-714C-4609-AB8C-F1A417B474E0}" type="parTrans" cxnId="{773017EE-EBA3-4697-9EF1-EB29F93A2459}">
      <dgm:prSet/>
      <dgm:spPr/>
      <dgm:t>
        <a:bodyPr/>
        <a:lstStyle/>
        <a:p>
          <a:endParaRPr lang="de-AT"/>
        </a:p>
      </dgm:t>
    </dgm:pt>
    <dgm:pt modelId="{1EE72B65-B0E6-4276-B296-6D44D48924F1}" type="sibTrans" cxnId="{773017EE-EBA3-4697-9EF1-EB29F93A2459}">
      <dgm:prSet/>
      <dgm:spPr/>
      <dgm:t>
        <a:bodyPr/>
        <a:lstStyle/>
        <a:p>
          <a:endParaRPr lang="de-AT"/>
        </a:p>
      </dgm:t>
    </dgm:pt>
    <dgm:pt modelId="{7460BBD5-689D-4DD1-AC40-F90D59005016}">
      <dgm:prSet phldrT="[Text]"/>
      <dgm:spPr>
        <a:solidFill>
          <a:srgbClr val="F9C88D"/>
        </a:solidFill>
      </dgm:spPr>
      <dgm:t>
        <a:bodyPr/>
        <a:lstStyle/>
        <a:p>
          <a:r>
            <a:rPr lang="de-AT" sz="1300" b="1" dirty="0">
              <a:solidFill>
                <a:schemeClr val="tx1"/>
              </a:solidFill>
            </a:rPr>
            <a:t>Gestalten und Lernen</a:t>
          </a:r>
        </a:p>
      </dgm:t>
    </dgm:pt>
    <dgm:pt modelId="{923293D9-7AB1-41AE-835C-5113736E1BA5}" type="parTrans" cxnId="{CF47525E-C878-4DAD-A03E-3CA85E172046}">
      <dgm:prSet/>
      <dgm:spPr/>
      <dgm:t>
        <a:bodyPr/>
        <a:lstStyle/>
        <a:p>
          <a:endParaRPr lang="de-AT"/>
        </a:p>
      </dgm:t>
    </dgm:pt>
    <dgm:pt modelId="{ED43D491-C256-4143-BC8A-CAB8BE2D968C}" type="sibTrans" cxnId="{CF47525E-C878-4DAD-A03E-3CA85E172046}">
      <dgm:prSet/>
      <dgm:spPr/>
      <dgm:t>
        <a:bodyPr/>
        <a:lstStyle/>
        <a:p>
          <a:endParaRPr lang="de-AT"/>
        </a:p>
      </dgm:t>
    </dgm:pt>
    <dgm:pt modelId="{56792AA9-7B15-4331-B28A-ED9C1D05595C}">
      <dgm:prSet phldrT="[Text]"/>
      <dgm:spPr>
        <a:solidFill>
          <a:srgbClr val="F9C88D"/>
        </a:solidFill>
      </dgm:spPr>
      <dgm:t>
        <a:bodyPr/>
        <a:lstStyle/>
        <a:p>
          <a:r>
            <a:rPr lang="de-AT" sz="1300" b="1" dirty="0">
              <a:solidFill>
                <a:schemeClr val="tx1"/>
              </a:solidFill>
            </a:rPr>
            <a:t>Digitale Kompetenzen</a:t>
          </a:r>
        </a:p>
      </dgm:t>
    </dgm:pt>
    <dgm:pt modelId="{301AAAC5-1FF8-4B6D-9F31-AE715951F54F}" type="parTrans" cxnId="{71E50672-93E2-438D-B4D5-EF989B1A8DC0}">
      <dgm:prSet/>
      <dgm:spPr/>
      <dgm:t>
        <a:bodyPr/>
        <a:lstStyle/>
        <a:p>
          <a:endParaRPr lang="de-AT"/>
        </a:p>
      </dgm:t>
    </dgm:pt>
    <dgm:pt modelId="{F3A2442B-85B5-4F79-9D37-5B77739F9564}" type="sibTrans" cxnId="{71E50672-93E2-438D-B4D5-EF989B1A8DC0}">
      <dgm:prSet/>
      <dgm:spPr/>
      <dgm:t>
        <a:bodyPr/>
        <a:lstStyle/>
        <a:p>
          <a:endParaRPr lang="de-AT"/>
        </a:p>
      </dgm:t>
    </dgm:pt>
    <dgm:pt modelId="{722C3BC8-EF77-4E0C-A3AC-FB2E13A136D7}">
      <dgm:prSet phldrT="[Text]" custT="1"/>
      <dgm:spPr>
        <a:solidFill>
          <a:srgbClr val="F9C88D"/>
        </a:solidFill>
      </dgm:spPr>
      <dgm:t>
        <a:bodyPr/>
        <a:lstStyle/>
        <a:p>
          <a:r>
            <a:rPr lang="de-AT" sz="1200" dirty="0">
              <a:solidFill>
                <a:schemeClr val="tx1"/>
              </a:solidFill>
            </a:rPr>
            <a:t>Die eigene Identität managen</a:t>
          </a:r>
        </a:p>
      </dgm:t>
    </dgm:pt>
    <dgm:pt modelId="{3FBC9FAE-FD78-42D4-8EB9-C481DAC3B47E}" type="parTrans" cxnId="{5B8436FD-AD0B-42EF-AE85-BAA4A6012BC7}">
      <dgm:prSet/>
      <dgm:spPr/>
      <dgm:t>
        <a:bodyPr/>
        <a:lstStyle/>
        <a:p>
          <a:endParaRPr lang="de-AT"/>
        </a:p>
      </dgm:t>
    </dgm:pt>
    <dgm:pt modelId="{8F20640B-64C4-4CDD-AD76-077E765286F8}" type="sibTrans" cxnId="{5B8436FD-AD0B-42EF-AE85-BAA4A6012BC7}">
      <dgm:prSet/>
      <dgm:spPr/>
      <dgm:t>
        <a:bodyPr/>
        <a:lstStyle/>
        <a:p>
          <a:endParaRPr lang="de-AT"/>
        </a:p>
      </dgm:t>
    </dgm:pt>
    <dgm:pt modelId="{4A593B10-C578-4BAC-BAC3-729E5688FDEC}">
      <dgm:prSet phldrT="[Text]"/>
      <dgm:spPr>
        <a:solidFill>
          <a:srgbClr val="F9C88D"/>
        </a:solidFill>
      </dgm:spPr>
      <dgm:t>
        <a:bodyPr/>
        <a:lstStyle/>
        <a:p>
          <a:endParaRPr lang="de-AT" sz="1000" dirty="0">
            <a:solidFill>
              <a:schemeClr val="tx1"/>
            </a:solidFill>
          </a:endParaRPr>
        </a:p>
      </dgm:t>
    </dgm:pt>
    <dgm:pt modelId="{CDCDAD97-F40E-4E38-8885-AA0ED5DDBC37}" type="parTrans" cxnId="{25D22281-E881-4363-A7F1-AFEDD603711E}">
      <dgm:prSet/>
      <dgm:spPr/>
      <dgm:t>
        <a:bodyPr/>
        <a:lstStyle/>
        <a:p>
          <a:endParaRPr lang="de-AT"/>
        </a:p>
      </dgm:t>
    </dgm:pt>
    <dgm:pt modelId="{4F3F6420-0ED6-4491-BA4A-3C3C8CA98389}" type="sibTrans" cxnId="{25D22281-E881-4363-A7F1-AFEDD603711E}">
      <dgm:prSet/>
      <dgm:spPr/>
      <dgm:t>
        <a:bodyPr/>
        <a:lstStyle/>
        <a:p>
          <a:endParaRPr lang="de-AT"/>
        </a:p>
      </dgm:t>
    </dgm:pt>
    <dgm:pt modelId="{34981CCC-98B8-4D23-8C81-ECEAB91B3986}">
      <dgm:prSet phldrT="[Text]" custT="1"/>
      <dgm:spPr>
        <a:solidFill>
          <a:srgbClr val="F9C88D"/>
        </a:solidFill>
      </dgm:spPr>
      <dgm:t>
        <a:bodyPr/>
        <a:lstStyle/>
        <a:p>
          <a:r>
            <a:rPr lang="de-AT" sz="1200" dirty="0">
              <a:solidFill>
                <a:schemeClr val="tx1"/>
              </a:solidFill>
            </a:rPr>
            <a:t>Gesundheit &amp; </a:t>
          </a:r>
          <a:br>
            <a:rPr lang="de-AT" sz="1200" dirty="0">
              <a:solidFill>
                <a:schemeClr val="tx1"/>
              </a:solidFill>
            </a:rPr>
          </a:br>
          <a:r>
            <a:rPr lang="de-AT" sz="1200" dirty="0">
              <a:solidFill>
                <a:schemeClr val="tx1"/>
              </a:solidFill>
            </a:rPr>
            <a:t>soziale Verantwortung</a:t>
          </a:r>
        </a:p>
      </dgm:t>
    </dgm:pt>
    <dgm:pt modelId="{4C5ABA75-7D09-4FDA-9DFF-E73BA3570551}" type="parTrans" cxnId="{F1344498-A9B1-494E-9B9F-EAB192147D04}">
      <dgm:prSet/>
      <dgm:spPr/>
      <dgm:t>
        <a:bodyPr/>
        <a:lstStyle/>
        <a:p>
          <a:endParaRPr lang="de-AT"/>
        </a:p>
      </dgm:t>
    </dgm:pt>
    <dgm:pt modelId="{0B0AC1C8-25E7-487B-BCA6-1CED3E875DB8}" type="sibTrans" cxnId="{F1344498-A9B1-494E-9B9F-EAB192147D04}">
      <dgm:prSet/>
      <dgm:spPr/>
      <dgm:t>
        <a:bodyPr/>
        <a:lstStyle/>
        <a:p>
          <a:endParaRPr lang="de-AT"/>
        </a:p>
      </dgm:t>
    </dgm:pt>
    <dgm:pt modelId="{2705A6A1-BE6F-4D3A-9D0A-91AF7C1D22C0}">
      <dgm:prSet phldrT="[Text]" custT="1"/>
      <dgm:spPr>
        <a:solidFill>
          <a:srgbClr val="F9C88D"/>
        </a:solidFill>
      </dgm:spPr>
      <dgm:t>
        <a:bodyPr/>
        <a:lstStyle/>
        <a:p>
          <a:r>
            <a:rPr lang="de-AT" sz="1200" dirty="0">
              <a:solidFill>
                <a:schemeClr val="tx1"/>
              </a:solidFill>
            </a:rPr>
            <a:t>Digitale Rechte &amp; Schutz</a:t>
          </a:r>
        </a:p>
      </dgm:t>
    </dgm:pt>
    <dgm:pt modelId="{86FDDFFA-0893-4A07-8815-277F76B485B7}" type="parTrans" cxnId="{29F8D4BB-FFBC-4BC3-A466-2350E852FECB}">
      <dgm:prSet/>
      <dgm:spPr/>
      <dgm:t>
        <a:bodyPr/>
        <a:lstStyle/>
        <a:p>
          <a:endParaRPr lang="de-AT"/>
        </a:p>
      </dgm:t>
    </dgm:pt>
    <dgm:pt modelId="{443ECC2A-0FFB-4E7E-844F-1C836471F8E5}" type="sibTrans" cxnId="{29F8D4BB-FFBC-4BC3-A466-2350E852FECB}">
      <dgm:prSet/>
      <dgm:spPr/>
      <dgm:t>
        <a:bodyPr/>
        <a:lstStyle/>
        <a:p>
          <a:endParaRPr lang="de-AT"/>
        </a:p>
      </dgm:t>
    </dgm:pt>
    <dgm:pt modelId="{9786BEF1-3916-4C22-A9E5-73219B439BC5}">
      <dgm:prSet phldrT="[Text]" custT="1"/>
      <dgm:spPr>
        <a:solidFill>
          <a:srgbClr val="F9C88D"/>
        </a:solidFill>
      </dgm:spPr>
      <dgm:t>
        <a:bodyPr/>
        <a:lstStyle/>
        <a:p>
          <a:r>
            <a:rPr lang="de-AT" sz="1200" dirty="0">
              <a:solidFill>
                <a:schemeClr val="tx1"/>
              </a:solidFill>
            </a:rPr>
            <a:t>Verhalten im Web</a:t>
          </a:r>
        </a:p>
      </dgm:t>
    </dgm:pt>
    <dgm:pt modelId="{A4A357F3-5E60-4E09-911F-BD29DA5B9A5E}" type="parTrans" cxnId="{DEDCA641-0EFF-4829-B79F-E45ED83CB5C1}">
      <dgm:prSet/>
      <dgm:spPr/>
      <dgm:t>
        <a:bodyPr/>
        <a:lstStyle/>
        <a:p>
          <a:endParaRPr lang="de-AT"/>
        </a:p>
      </dgm:t>
    </dgm:pt>
    <dgm:pt modelId="{DE002D3D-64A0-4EC5-9A20-22AB83EBAAB3}" type="sibTrans" cxnId="{DEDCA641-0EFF-4829-B79F-E45ED83CB5C1}">
      <dgm:prSet/>
      <dgm:spPr/>
      <dgm:t>
        <a:bodyPr/>
        <a:lstStyle/>
        <a:p>
          <a:endParaRPr lang="de-AT"/>
        </a:p>
      </dgm:t>
    </dgm:pt>
    <dgm:pt modelId="{D3366433-947F-4E99-8FF4-1A7A8F33DC16}">
      <dgm:prSet custT="1"/>
      <dgm:spPr>
        <a:solidFill>
          <a:srgbClr val="F9C88D"/>
        </a:solidFill>
      </dgm:spPr>
      <dgm:t>
        <a:bodyPr/>
        <a:lstStyle/>
        <a:p>
          <a:r>
            <a:rPr lang="de-AT" sz="1200" dirty="0">
              <a:solidFill>
                <a:schemeClr val="tx1"/>
              </a:solidFill>
            </a:rPr>
            <a:t>Kommunikativ</a:t>
          </a:r>
        </a:p>
      </dgm:t>
    </dgm:pt>
    <dgm:pt modelId="{88311A27-590D-4D3F-B4B1-2EFA873B607B}" type="parTrans" cxnId="{B0409238-50BA-4083-8812-E5DB299DFB2B}">
      <dgm:prSet/>
      <dgm:spPr/>
      <dgm:t>
        <a:bodyPr/>
        <a:lstStyle/>
        <a:p>
          <a:endParaRPr lang="de-AT"/>
        </a:p>
      </dgm:t>
    </dgm:pt>
    <dgm:pt modelId="{469281F8-EBDA-4C59-888D-9F3CAB50D9F2}" type="sibTrans" cxnId="{B0409238-50BA-4083-8812-E5DB299DFB2B}">
      <dgm:prSet/>
      <dgm:spPr/>
      <dgm:t>
        <a:bodyPr/>
        <a:lstStyle/>
        <a:p>
          <a:endParaRPr lang="de-AT"/>
        </a:p>
      </dgm:t>
    </dgm:pt>
    <dgm:pt modelId="{EA122A44-8D5B-44C8-B0F0-E8DED4569AD3}">
      <dgm:prSet custT="1"/>
      <dgm:spPr>
        <a:solidFill>
          <a:srgbClr val="F9C88D"/>
        </a:solidFill>
      </dgm:spPr>
      <dgm:t>
        <a:bodyPr/>
        <a:lstStyle/>
        <a:p>
          <a:r>
            <a:rPr lang="de-AT" sz="1200" dirty="0">
              <a:solidFill>
                <a:schemeClr val="tx1"/>
              </a:solidFill>
            </a:rPr>
            <a:t>Kollaborativ</a:t>
          </a:r>
        </a:p>
      </dgm:t>
    </dgm:pt>
    <dgm:pt modelId="{5764DF50-5DE6-4AEC-A916-2D4269BC98FA}" type="parTrans" cxnId="{19C62332-6B8D-4F41-80F2-1709D82DED74}">
      <dgm:prSet/>
      <dgm:spPr/>
      <dgm:t>
        <a:bodyPr/>
        <a:lstStyle/>
        <a:p>
          <a:endParaRPr lang="de-AT"/>
        </a:p>
      </dgm:t>
    </dgm:pt>
    <dgm:pt modelId="{8C2A0C22-E0C5-46C9-8BD2-C15CEE880950}" type="sibTrans" cxnId="{19C62332-6B8D-4F41-80F2-1709D82DED74}">
      <dgm:prSet/>
      <dgm:spPr/>
      <dgm:t>
        <a:bodyPr/>
        <a:lstStyle/>
        <a:p>
          <a:endParaRPr lang="de-AT"/>
        </a:p>
      </dgm:t>
    </dgm:pt>
    <dgm:pt modelId="{7705EFEA-999E-4536-9B42-183F001856A0}">
      <dgm:prSet custT="1"/>
      <dgm:spPr>
        <a:solidFill>
          <a:srgbClr val="F9C88D"/>
        </a:solidFill>
      </dgm:spPr>
      <dgm:t>
        <a:bodyPr/>
        <a:lstStyle/>
        <a:p>
          <a:r>
            <a:rPr lang="de-AT" sz="1200" dirty="0">
              <a:solidFill>
                <a:schemeClr val="tx1"/>
              </a:solidFill>
            </a:rPr>
            <a:t>Informationen und Daten teilen</a:t>
          </a:r>
        </a:p>
      </dgm:t>
    </dgm:pt>
    <dgm:pt modelId="{24FFFDE0-35A0-4F60-A753-7218567E252A}" type="parTrans" cxnId="{FFC489CB-2FB3-4DBA-8064-0DC6F4A5F9CA}">
      <dgm:prSet/>
      <dgm:spPr/>
      <dgm:t>
        <a:bodyPr/>
        <a:lstStyle/>
        <a:p>
          <a:endParaRPr lang="de-AT"/>
        </a:p>
      </dgm:t>
    </dgm:pt>
    <dgm:pt modelId="{C3D8D74A-F798-47F4-9BFF-B849FB595AEF}" type="sibTrans" cxnId="{FFC489CB-2FB3-4DBA-8064-0DC6F4A5F9CA}">
      <dgm:prSet/>
      <dgm:spPr/>
      <dgm:t>
        <a:bodyPr/>
        <a:lstStyle/>
        <a:p>
          <a:endParaRPr lang="de-AT"/>
        </a:p>
      </dgm:t>
    </dgm:pt>
    <dgm:pt modelId="{327B39B4-2BCF-44D8-9E29-3244FB91D392}">
      <dgm:prSet/>
      <dgm:spPr>
        <a:solidFill>
          <a:srgbClr val="F9C88D"/>
        </a:solidFill>
      </dgm:spPr>
      <dgm:t>
        <a:bodyPr/>
        <a:lstStyle/>
        <a:p>
          <a:endParaRPr lang="de-AT" sz="1000" dirty="0">
            <a:solidFill>
              <a:schemeClr val="tx1"/>
            </a:solidFill>
          </a:endParaRPr>
        </a:p>
      </dgm:t>
    </dgm:pt>
    <dgm:pt modelId="{840CDED3-240B-43C0-943E-36F2C5F2268B}" type="parTrans" cxnId="{8A036BD9-34D2-43AD-8282-7E03385D8108}">
      <dgm:prSet/>
      <dgm:spPr/>
      <dgm:t>
        <a:bodyPr/>
        <a:lstStyle/>
        <a:p>
          <a:endParaRPr lang="de-AT"/>
        </a:p>
      </dgm:t>
    </dgm:pt>
    <dgm:pt modelId="{0850231B-C287-4ED7-ADF3-EAA0E55316A1}" type="sibTrans" cxnId="{8A036BD9-34D2-43AD-8282-7E03385D8108}">
      <dgm:prSet/>
      <dgm:spPr/>
      <dgm:t>
        <a:bodyPr/>
        <a:lstStyle/>
        <a:p>
          <a:endParaRPr lang="de-AT"/>
        </a:p>
      </dgm:t>
    </dgm:pt>
    <dgm:pt modelId="{2A35CAEB-7EC5-48FB-B9BF-48D831970C64}">
      <dgm:prSet custT="1"/>
      <dgm:spPr>
        <a:solidFill>
          <a:srgbClr val="F9C88D"/>
        </a:solidFill>
      </dgm:spPr>
      <dgm:t>
        <a:bodyPr/>
        <a:lstStyle/>
        <a:p>
          <a:r>
            <a:rPr lang="de-AT" sz="1200" dirty="0">
              <a:solidFill>
                <a:schemeClr val="tx1"/>
              </a:solidFill>
            </a:rPr>
            <a:t>Kreativ gestalten</a:t>
          </a:r>
        </a:p>
      </dgm:t>
    </dgm:pt>
    <dgm:pt modelId="{DB73A21C-40DC-4D20-80B8-8629EAF3076F}" type="parTrans" cxnId="{1F7E2E01-1A4F-4D9D-9241-138FBA59AF8B}">
      <dgm:prSet/>
      <dgm:spPr/>
      <dgm:t>
        <a:bodyPr/>
        <a:lstStyle/>
        <a:p>
          <a:endParaRPr lang="de-AT"/>
        </a:p>
      </dgm:t>
    </dgm:pt>
    <dgm:pt modelId="{D04BE0B4-B42D-4BBC-A410-6FB1E912EA90}" type="sibTrans" cxnId="{1F7E2E01-1A4F-4D9D-9241-138FBA59AF8B}">
      <dgm:prSet/>
      <dgm:spPr/>
      <dgm:t>
        <a:bodyPr/>
        <a:lstStyle/>
        <a:p>
          <a:endParaRPr lang="de-AT"/>
        </a:p>
      </dgm:t>
    </dgm:pt>
    <dgm:pt modelId="{AD5823F0-DCE4-473F-A5DF-4EA9CF66BEC0}">
      <dgm:prSet custT="1"/>
      <dgm:spPr>
        <a:solidFill>
          <a:srgbClr val="F9C88D"/>
        </a:solidFill>
      </dgm:spPr>
      <dgm:t>
        <a:bodyPr/>
        <a:lstStyle/>
        <a:p>
          <a:r>
            <a:rPr lang="de-AT" sz="1200" dirty="0">
              <a:solidFill>
                <a:schemeClr val="tx1"/>
              </a:solidFill>
            </a:rPr>
            <a:t>Kritisch denken</a:t>
          </a:r>
        </a:p>
      </dgm:t>
    </dgm:pt>
    <dgm:pt modelId="{DCFB2AAB-C7C9-4BCA-B245-FC8D61548209}" type="parTrans" cxnId="{EE48C0D4-09C2-42A9-8FFF-63007AF048D2}">
      <dgm:prSet/>
      <dgm:spPr/>
      <dgm:t>
        <a:bodyPr/>
        <a:lstStyle/>
        <a:p>
          <a:endParaRPr lang="de-AT"/>
        </a:p>
      </dgm:t>
    </dgm:pt>
    <dgm:pt modelId="{49FC295E-5250-4DFE-995F-8B55E875F649}" type="sibTrans" cxnId="{EE48C0D4-09C2-42A9-8FFF-63007AF048D2}">
      <dgm:prSet/>
      <dgm:spPr/>
      <dgm:t>
        <a:bodyPr/>
        <a:lstStyle/>
        <a:p>
          <a:endParaRPr lang="de-AT"/>
        </a:p>
      </dgm:t>
    </dgm:pt>
    <dgm:pt modelId="{AB86DC4D-1B98-4B89-92C9-2B4A11A0A5AA}">
      <dgm:prSet custT="1"/>
      <dgm:spPr>
        <a:solidFill>
          <a:srgbClr val="F9C88D"/>
        </a:solidFill>
      </dgm:spPr>
      <dgm:t>
        <a:bodyPr/>
        <a:lstStyle/>
        <a:p>
          <a:r>
            <a:rPr lang="de-AT" sz="1200" dirty="0">
              <a:solidFill>
                <a:schemeClr val="tx1"/>
              </a:solidFill>
            </a:rPr>
            <a:t>Problemlösend handeln</a:t>
          </a:r>
        </a:p>
      </dgm:t>
    </dgm:pt>
    <dgm:pt modelId="{B9961C62-EF12-4F2E-AC39-B8CCD7B0BE9C}" type="parTrans" cxnId="{FE148F61-65A4-40A9-99D3-EC8EFF28B042}">
      <dgm:prSet/>
      <dgm:spPr/>
      <dgm:t>
        <a:bodyPr/>
        <a:lstStyle/>
        <a:p>
          <a:endParaRPr lang="de-AT"/>
        </a:p>
      </dgm:t>
    </dgm:pt>
    <dgm:pt modelId="{98C7F53D-CF20-45E0-A953-AB5BCC011BC2}" type="sibTrans" cxnId="{FE148F61-65A4-40A9-99D3-EC8EFF28B042}">
      <dgm:prSet/>
      <dgm:spPr/>
      <dgm:t>
        <a:bodyPr/>
        <a:lstStyle/>
        <a:p>
          <a:endParaRPr lang="de-AT"/>
        </a:p>
      </dgm:t>
    </dgm:pt>
    <dgm:pt modelId="{F1C0DD2D-1ABE-47DB-8AA5-4FC323F1736F}">
      <dgm:prSet custT="1"/>
      <dgm:spPr>
        <a:solidFill>
          <a:srgbClr val="F9C88D"/>
        </a:solidFill>
      </dgm:spPr>
      <dgm:t>
        <a:bodyPr/>
        <a:lstStyle/>
        <a:p>
          <a:r>
            <a:rPr lang="de-AT" sz="1200" dirty="0">
              <a:solidFill>
                <a:schemeClr val="tx1"/>
              </a:solidFill>
            </a:rPr>
            <a:t>Lösungswege finden</a:t>
          </a:r>
        </a:p>
      </dgm:t>
    </dgm:pt>
    <dgm:pt modelId="{822F377F-6EED-48EC-8B1C-4B65F5722676}" type="parTrans" cxnId="{4CFADFD2-A302-4725-A5D4-DA7F86B623DE}">
      <dgm:prSet/>
      <dgm:spPr/>
      <dgm:t>
        <a:bodyPr/>
        <a:lstStyle/>
        <a:p>
          <a:endParaRPr lang="de-AT"/>
        </a:p>
      </dgm:t>
    </dgm:pt>
    <dgm:pt modelId="{73203DD6-CD6F-4B9E-858D-B59F860D3B82}" type="sibTrans" cxnId="{4CFADFD2-A302-4725-A5D4-DA7F86B623DE}">
      <dgm:prSet/>
      <dgm:spPr/>
      <dgm:t>
        <a:bodyPr/>
        <a:lstStyle/>
        <a:p>
          <a:endParaRPr lang="de-AT"/>
        </a:p>
      </dgm:t>
    </dgm:pt>
    <dgm:pt modelId="{6EBAB830-0F83-4AFD-A46D-1427D1DBF852}">
      <dgm:prSet custT="1"/>
      <dgm:spPr>
        <a:solidFill>
          <a:srgbClr val="F9C88D"/>
        </a:solidFill>
      </dgm:spPr>
      <dgm:t>
        <a:bodyPr/>
        <a:lstStyle/>
        <a:p>
          <a:r>
            <a:rPr lang="de-AT" sz="1200" dirty="0">
              <a:solidFill>
                <a:schemeClr val="tx1"/>
              </a:solidFill>
            </a:rPr>
            <a:t>Reflektieren</a:t>
          </a:r>
        </a:p>
      </dgm:t>
    </dgm:pt>
    <dgm:pt modelId="{039A07D1-55D5-4572-B60F-C2752E2DE9BD}" type="parTrans" cxnId="{E00EE715-CDB8-4396-BD00-77FF92F40831}">
      <dgm:prSet/>
      <dgm:spPr/>
      <dgm:t>
        <a:bodyPr/>
        <a:lstStyle/>
        <a:p>
          <a:endParaRPr lang="de-AT"/>
        </a:p>
      </dgm:t>
    </dgm:pt>
    <dgm:pt modelId="{11BE15E1-29E0-4382-8269-D3B060718698}" type="sibTrans" cxnId="{E00EE715-CDB8-4396-BD00-77FF92F40831}">
      <dgm:prSet/>
      <dgm:spPr/>
      <dgm:t>
        <a:bodyPr/>
        <a:lstStyle/>
        <a:p>
          <a:endParaRPr lang="de-AT"/>
        </a:p>
      </dgm:t>
    </dgm:pt>
    <dgm:pt modelId="{270BEF0D-0101-4C42-984F-89F32B0B42DE}">
      <dgm:prSet custT="1"/>
      <dgm:spPr>
        <a:solidFill>
          <a:srgbClr val="F9C88D"/>
        </a:solidFill>
      </dgm:spPr>
      <dgm:t>
        <a:bodyPr/>
        <a:lstStyle/>
        <a:p>
          <a:r>
            <a:rPr lang="de-AT" sz="1200" dirty="0" err="1">
              <a:solidFill>
                <a:schemeClr val="tx1"/>
              </a:solidFill>
            </a:rPr>
            <a:t>Computational</a:t>
          </a:r>
          <a:r>
            <a:rPr lang="de-AT" sz="1200" dirty="0">
              <a:solidFill>
                <a:schemeClr val="tx1"/>
              </a:solidFill>
            </a:rPr>
            <a:t> </a:t>
          </a:r>
          <a:r>
            <a:rPr lang="de-AT" sz="1200" dirty="0" err="1">
              <a:solidFill>
                <a:schemeClr val="tx1"/>
              </a:solidFill>
            </a:rPr>
            <a:t>Thinking</a:t>
          </a:r>
          <a:endParaRPr lang="de-AT" sz="1200" dirty="0">
            <a:solidFill>
              <a:schemeClr val="tx1"/>
            </a:solidFill>
          </a:endParaRPr>
        </a:p>
      </dgm:t>
    </dgm:pt>
    <dgm:pt modelId="{DFE7C3FC-1AAA-4165-A886-6294186C0622}" type="parTrans" cxnId="{CB683E01-BBF2-4160-A701-6BE3CD6EDFC1}">
      <dgm:prSet/>
      <dgm:spPr/>
      <dgm:t>
        <a:bodyPr/>
        <a:lstStyle/>
        <a:p>
          <a:endParaRPr lang="de-AT"/>
        </a:p>
      </dgm:t>
    </dgm:pt>
    <dgm:pt modelId="{CD9F810E-3A3D-486D-A08B-65A5A8595E21}" type="sibTrans" cxnId="{CB683E01-BBF2-4160-A701-6BE3CD6EDFC1}">
      <dgm:prSet/>
      <dgm:spPr/>
      <dgm:t>
        <a:bodyPr/>
        <a:lstStyle/>
        <a:p>
          <a:endParaRPr lang="de-AT"/>
        </a:p>
      </dgm:t>
    </dgm:pt>
    <dgm:pt modelId="{5D82F14D-5F6B-4AC3-A4D0-266DD1DA253F}">
      <dgm:prSet custT="1"/>
      <dgm:spPr>
        <a:solidFill>
          <a:srgbClr val="F9C88D"/>
        </a:solidFill>
      </dgm:spPr>
      <dgm:t>
        <a:bodyPr/>
        <a:lstStyle/>
        <a:p>
          <a:r>
            <a:rPr lang="de-AT" sz="1200" dirty="0">
              <a:solidFill>
                <a:schemeClr val="tx1"/>
              </a:solidFill>
            </a:rPr>
            <a:t>Handhabung &amp; Einsatz digitaler Medien</a:t>
          </a:r>
        </a:p>
      </dgm:t>
    </dgm:pt>
    <dgm:pt modelId="{C0CB2EA1-8315-41F8-9CF4-74A200FE9102}" type="parTrans" cxnId="{0649FFBC-9D92-492A-9F01-4FD7D19A133C}">
      <dgm:prSet/>
      <dgm:spPr/>
      <dgm:t>
        <a:bodyPr/>
        <a:lstStyle/>
        <a:p>
          <a:endParaRPr lang="de-AT"/>
        </a:p>
      </dgm:t>
    </dgm:pt>
    <dgm:pt modelId="{640621FD-C31C-4593-B27F-359BFE553ADC}" type="sibTrans" cxnId="{0649FFBC-9D92-492A-9F01-4FD7D19A133C}">
      <dgm:prSet/>
      <dgm:spPr/>
      <dgm:t>
        <a:bodyPr/>
        <a:lstStyle/>
        <a:p>
          <a:endParaRPr lang="de-AT"/>
        </a:p>
      </dgm:t>
    </dgm:pt>
    <dgm:pt modelId="{F38BF751-D5E7-473C-AC44-41A4D8382353}">
      <dgm:prSet custT="1"/>
      <dgm:spPr>
        <a:solidFill>
          <a:srgbClr val="F9C88D"/>
        </a:solidFill>
      </dgm:spPr>
      <dgm:t>
        <a:bodyPr/>
        <a:lstStyle/>
        <a:p>
          <a:r>
            <a:rPr lang="de-AT" sz="1200" dirty="0">
              <a:solidFill>
                <a:schemeClr val="tx1"/>
              </a:solidFill>
            </a:rPr>
            <a:t>Innovative, kreative &amp; lösungsorientierte  Anwendung von digitalen Tools</a:t>
          </a:r>
        </a:p>
      </dgm:t>
    </dgm:pt>
    <dgm:pt modelId="{5EC2ACA6-14AE-4414-B1D1-01F9EBC445C9}" type="parTrans" cxnId="{FD578885-E949-455F-A8EA-B14677400650}">
      <dgm:prSet/>
      <dgm:spPr/>
      <dgm:t>
        <a:bodyPr/>
        <a:lstStyle/>
        <a:p>
          <a:endParaRPr lang="de-AT"/>
        </a:p>
      </dgm:t>
    </dgm:pt>
    <dgm:pt modelId="{B75A4FF6-5946-4FEA-8A1D-5FD3F3838101}" type="sibTrans" cxnId="{FD578885-E949-455F-A8EA-B14677400650}">
      <dgm:prSet/>
      <dgm:spPr/>
      <dgm:t>
        <a:bodyPr/>
        <a:lstStyle/>
        <a:p>
          <a:endParaRPr lang="de-AT"/>
        </a:p>
      </dgm:t>
    </dgm:pt>
    <dgm:pt modelId="{6C8ED58A-E4DE-48E3-9A1D-6C24D78CCC32}" type="pres">
      <dgm:prSet presAssocID="{E7316340-0148-407A-A71F-7A1B7BB42BB5}" presName="Name0" presStyleCnt="0">
        <dgm:presLayoutVars>
          <dgm:dir/>
          <dgm:resizeHandles val="exact"/>
        </dgm:presLayoutVars>
      </dgm:prSet>
      <dgm:spPr/>
    </dgm:pt>
    <dgm:pt modelId="{F4154AF1-E100-4DFB-8212-3D79BB5C1C8C}" type="pres">
      <dgm:prSet presAssocID="{E7316340-0148-407A-A71F-7A1B7BB42BB5}" presName="fgShape" presStyleLbl="fgShp" presStyleIdx="0" presStyleCnt="1"/>
      <dgm:spPr>
        <a:solidFill>
          <a:srgbClr val="ECE4DC"/>
        </a:solidFill>
      </dgm:spPr>
    </dgm:pt>
    <dgm:pt modelId="{1B84AE9A-2DA2-4FE5-A187-C48FC94FF0B5}" type="pres">
      <dgm:prSet presAssocID="{E7316340-0148-407A-A71F-7A1B7BB42BB5}" presName="linComp" presStyleCnt="0"/>
      <dgm:spPr/>
    </dgm:pt>
    <dgm:pt modelId="{C427AF1E-18B8-449B-AB40-7D92C1AED652}" type="pres">
      <dgm:prSet presAssocID="{A62CEE15-AB9B-480D-9C24-EB5BDAA7DE68}" presName="compNode" presStyleCnt="0"/>
      <dgm:spPr/>
    </dgm:pt>
    <dgm:pt modelId="{2EAB3C7C-1A41-4E3C-9E86-9B742DC95DD6}" type="pres">
      <dgm:prSet presAssocID="{A62CEE15-AB9B-480D-9C24-EB5BDAA7DE68}" presName="bkgdShape" presStyleLbl="node1" presStyleIdx="0" presStyleCnt="4"/>
      <dgm:spPr/>
    </dgm:pt>
    <dgm:pt modelId="{3A7FCEFD-C548-4E8B-BA98-7C4249BA4E8D}" type="pres">
      <dgm:prSet presAssocID="{A62CEE15-AB9B-480D-9C24-EB5BDAA7DE68}" presName="nodeTx" presStyleLbl="node1" presStyleIdx="0" presStyleCnt="4">
        <dgm:presLayoutVars>
          <dgm:bulletEnabled val="1"/>
        </dgm:presLayoutVars>
      </dgm:prSet>
      <dgm:spPr/>
    </dgm:pt>
    <dgm:pt modelId="{BF4559F3-19D1-4E9C-8D42-4CF3F0964575}" type="pres">
      <dgm:prSet presAssocID="{A62CEE15-AB9B-480D-9C24-EB5BDAA7DE68}" presName="invisiNode" presStyleLbl="node1" presStyleIdx="0" presStyleCnt="4"/>
      <dgm:spPr/>
    </dgm:pt>
    <dgm:pt modelId="{BD1C0CB6-FB2F-4479-9CCD-49F1B2EFBBC9}" type="pres">
      <dgm:prSet presAssocID="{A62CEE15-AB9B-480D-9C24-EB5BDAA7DE68}" presName="imagNode" presStyleLbl="fgImgPlace1" presStyleIdx="0" presStyleCnt="4"/>
      <dgm:spPr>
        <a:blipFill rotWithShape="1">
          <a:blip xmlns:r="http://schemas.openxmlformats.org/officeDocument/2006/relationships" r:embed="rId1"/>
          <a:stretch>
            <a:fillRect/>
          </a:stretch>
        </a:blipFill>
      </dgm:spPr>
    </dgm:pt>
    <dgm:pt modelId="{01AA6165-A0B6-42AB-BFD4-FC0F7531512B}" type="pres">
      <dgm:prSet presAssocID="{0407906A-25EE-407F-88B8-D7AD6ED88E72}" presName="sibTrans" presStyleLbl="sibTrans2D1" presStyleIdx="0" presStyleCnt="0"/>
      <dgm:spPr/>
    </dgm:pt>
    <dgm:pt modelId="{38DFB57B-859A-4D19-B6B8-642C294249B8}" type="pres">
      <dgm:prSet presAssocID="{B4666454-0431-4574-932F-937FE72DAF64}" presName="compNode" presStyleCnt="0"/>
      <dgm:spPr/>
    </dgm:pt>
    <dgm:pt modelId="{3EF335B3-4E75-4C76-A83A-778DCB75AC7B}" type="pres">
      <dgm:prSet presAssocID="{B4666454-0431-4574-932F-937FE72DAF64}" presName="bkgdShape" presStyleLbl="node1" presStyleIdx="1" presStyleCnt="4" custLinFactNeighborY="2780"/>
      <dgm:spPr/>
    </dgm:pt>
    <dgm:pt modelId="{0BC04CAA-E4D9-4688-B854-91539952E922}" type="pres">
      <dgm:prSet presAssocID="{B4666454-0431-4574-932F-937FE72DAF64}" presName="nodeTx" presStyleLbl="node1" presStyleIdx="1" presStyleCnt="4">
        <dgm:presLayoutVars>
          <dgm:bulletEnabled val="1"/>
        </dgm:presLayoutVars>
      </dgm:prSet>
      <dgm:spPr/>
    </dgm:pt>
    <dgm:pt modelId="{277F9EB3-6C4C-4839-A9A4-978254BCE50E}" type="pres">
      <dgm:prSet presAssocID="{B4666454-0431-4574-932F-937FE72DAF64}" presName="invisiNode" presStyleLbl="node1" presStyleIdx="1" presStyleCnt="4"/>
      <dgm:spPr/>
    </dgm:pt>
    <dgm:pt modelId="{F7CF5763-AAD4-4F37-B0DE-FB37787B5BCF}" type="pres">
      <dgm:prSet presAssocID="{B4666454-0431-4574-932F-937FE72DAF64}" presName="imagNode" presStyleLbl="fgImgPlace1" presStyleIdx="1" presStyleCnt="4"/>
      <dgm:spPr>
        <a:blipFill rotWithShape="1">
          <a:blip xmlns:r="http://schemas.openxmlformats.org/officeDocument/2006/relationships" r:embed="rId2">
            <a:duotone>
              <a:schemeClr val="accent4">
                <a:shade val="45000"/>
                <a:satMod val="135000"/>
              </a:schemeClr>
              <a:prstClr val="white"/>
            </a:duotone>
          </a:blip>
          <a:stretch>
            <a:fillRect/>
          </a:stretch>
        </a:blipFill>
      </dgm:spPr>
    </dgm:pt>
    <dgm:pt modelId="{1445F04B-C0F8-4301-97BA-43A3221D8327}" type="pres">
      <dgm:prSet presAssocID="{1EE72B65-B0E6-4276-B296-6D44D48924F1}" presName="sibTrans" presStyleLbl="sibTrans2D1" presStyleIdx="0" presStyleCnt="0"/>
      <dgm:spPr/>
    </dgm:pt>
    <dgm:pt modelId="{8D6E97D9-852F-415C-8C4C-5AE1232B9D8D}" type="pres">
      <dgm:prSet presAssocID="{7460BBD5-689D-4DD1-AC40-F90D59005016}" presName="compNode" presStyleCnt="0"/>
      <dgm:spPr/>
    </dgm:pt>
    <dgm:pt modelId="{30970AA4-F7B5-4416-B7C2-20183432682E}" type="pres">
      <dgm:prSet presAssocID="{7460BBD5-689D-4DD1-AC40-F90D59005016}" presName="bkgdShape" presStyleLbl="node1" presStyleIdx="2" presStyleCnt="4"/>
      <dgm:spPr/>
    </dgm:pt>
    <dgm:pt modelId="{9FCE6821-86AB-4CF0-B85A-6FF1830E401C}" type="pres">
      <dgm:prSet presAssocID="{7460BBD5-689D-4DD1-AC40-F90D59005016}" presName="nodeTx" presStyleLbl="node1" presStyleIdx="2" presStyleCnt="4">
        <dgm:presLayoutVars>
          <dgm:bulletEnabled val="1"/>
        </dgm:presLayoutVars>
      </dgm:prSet>
      <dgm:spPr/>
    </dgm:pt>
    <dgm:pt modelId="{A81ADD88-7B80-4DF9-870C-41EADC282C12}" type="pres">
      <dgm:prSet presAssocID="{7460BBD5-689D-4DD1-AC40-F90D59005016}" presName="invisiNode" presStyleLbl="node1" presStyleIdx="2" presStyleCnt="4"/>
      <dgm:spPr/>
    </dgm:pt>
    <dgm:pt modelId="{681EF230-6F15-461E-9378-1D2EE2DC7078}" type="pres">
      <dgm:prSet presAssocID="{7460BBD5-689D-4DD1-AC40-F90D59005016}" presName="imagNode" presStyleLbl="fgImgPlace1" presStyleIdx="2" presStyleCnt="4"/>
      <dgm:spPr>
        <a:blipFill rotWithShape="1">
          <a:blip xmlns:r="http://schemas.openxmlformats.org/officeDocument/2006/relationships" r:embed="rId3"/>
          <a:stretch>
            <a:fillRect/>
          </a:stretch>
        </a:blipFill>
      </dgm:spPr>
    </dgm:pt>
    <dgm:pt modelId="{BCF37F5A-133D-4998-AC95-5E261751FF61}" type="pres">
      <dgm:prSet presAssocID="{ED43D491-C256-4143-BC8A-CAB8BE2D968C}" presName="sibTrans" presStyleLbl="sibTrans2D1" presStyleIdx="0" presStyleCnt="0"/>
      <dgm:spPr/>
    </dgm:pt>
    <dgm:pt modelId="{CC2BB53E-BB9A-4926-BFC6-BE405B789476}" type="pres">
      <dgm:prSet presAssocID="{56792AA9-7B15-4331-B28A-ED9C1D05595C}" presName="compNode" presStyleCnt="0"/>
      <dgm:spPr/>
    </dgm:pt>
    <dgm:pt modelId="{F2822E87-7785-451C-8207-3CD127530D0B}" type="pres">
      <dgm:prSet presAssocID="{56792AA9-7B15-4331-B28A-ED9C1D05595C}" presName="bkgdShape" presStyleLbl="node1" presStyleIdx="3" presStyleCnt="4"/>
      <dgm:spPr/>
    </dgm:pt>
    <dgm:pt modelId="{8ABF6D2F-7C33-4789-B81B-F9E5CA371CFF}" type="pres">
      <dgm:prSet presAssocID="{56792AA9-7B15-4331-B28A-ED9C1D05595C}" presName="nodeTx" presStyleLbl="node1" presStyleIdx="3" presStyleCnt="4">
        <dgm:presLayoutVars>
          <dgm:bulletEnabled val="1"/>
        </dgm:presLayoutVars>
      </dgm:prSet>
      <dgm:spPr/>
    </dgm:pt>
    <dgm:pt modelId="{18062600-48DC-47F4-B236-E7CB6675BE83}" type="pres">
      <dgm:prSet presAssocID="{56792AA9-7B15-4331-B28A-ED9C1D05595C}" presName="invisiNode" presStyleLbl="node1" presStyleIdx="3" presStyleCnt="4"/>
      <dgm:spPr/>
    </dgm:pt>
    <dgm:pt modelId="{7E2E68E3-FCCF-41C3-AFAA-09200D08F429}" type="pres">
      <dgm:prSet presAssocID="{56792AA9-7B15-4331-B28A-ED9C1D05595C}" presName="imagNode" presStyleLbl="fgImgPlace1" presStyleIdx="3" presStyleCnt="4"/>
      <dgm:spPr>
        <a:blipFill rotWithShape="1">
          <a:blip xmlns:r="http://schemas.openxmlformats.org/officeDocument/2006/relationships" r:embed="rId4"/>
          <a:stretch>
            <a:fillRect/>
          </a:stretch>
        </a:blipFill>
      </dgm:spPr>
    </dgm:pt>
  </dgm:ptLst>
  <dgm:cxnLst>
    <dgm:cxn modelId="{1F7E2E01-1A4F-4D9D-9241-138FBA59AF8B}" srcId="{7460BBD5-689D-4DD1-AC40-F90D59005016}" destId="{2A35CAEB-7EC5-48FB-B9BF-48D831970C64}" srcOrd="0" destOrd="0" parTransId="{DB73A21C-40DC-4D20-80B8-8629EAF3076F}" sibTransId="{D04BE0B4-B42D-4BBC-A410-6FB1E912EA90}"/>
    <dgm:cxn modelId="{CB683E01-BBF2-4160-A701-6BE3CD6EDFC1}" srcId="{56792AA9-7B15-4331-B28A-ED9C1D05595C}" destId="{270BEF0D-0101-4C42-984F-89F32B0B42DE}" srcOrd="0" destOrd="0" parTransId="{DFE7C3FC-1AAA-4165-A886-6294186C0622}" sibTransId="{CD9F810E-3A3D-486D-A08B-65A5A8595E21}"/>
    <dgm:cxn modelId="{0DA8B40A-58FA-41EE-9B39-4CB2D826F667}" type="presOf" srcId="{34981CCC-98B8-4D23-8C81-ECEAB91B3986}" destId="{2EAB3C7C-1A41-4E3C-9E86-9B742DC95DD6}" srcOrd="0" destOrd="2" presId="urn:microsoft.com/office/officeart/2005/8/layout/hList7"/>
    <dgm:cxn modelId="{AF1C6D0F-5C8D-40CC-B257-112D1448EFC4}" type="presOf" srcId="{B4666454-0431-4574-932F-937FE72DAF64}" destId="{0BC04CAA-E4D9-4688-B854-91539952E922}" srcOrd="1" destOrd="0" presId="urn:microsoft.com/office/officeart/2005/8/layout/hList7"/>
    <dgm:cxn modelId="{7C856C10-B5AC-4F46-9D4E-70041AA32B91}" type="presOf" srcId="{AD5823F0-DCE4-473F-A5DF-4EA9CF66BEC0}" destId="{9FCE6821-86AB-4CF0-B85A-6FF1830E401C}" srcOrd="1" destOrd="2" presId="urn:microsoft.com/office/officeart/2005/8/layout/hList7"/>
    <dgm:cxn modelId="{E00EE715-CDB8-4396-BD00-77FF92F40831}" srcId="{7460BBD5-689D-4DD1-AC40-F90D59005016}" destId="{6EBAB830-0F83-4AFD-A46D-1427D1DBF852}" srcOrd="4" destOrd="0" parTransId="{039A07D1-55D5-4572-B60F-C2752E2DE9BD}" sibTransId="{11BE15E1-29E0-4382-8269-D3B060718698}"/>
    <dgm:cxn modelId="{B2301F19-1D90-4E66-98BF-391E07B250D3}" type="presOf" srcId="{2705A6A1-BE6F-4D3A-9D0A-91AF7C1D22C0}" destId="{2EAB3C7C-1A41-4E3C-9E86-9B742DC95DD6}" srcOrd="0" destOrd="3" presId="urn:microsoft.com/office/officeart/2005/8/layout/hList7"/>
    <dgm:cxn modelId="{06B61D25-6308-4F93-A038-1A7CDE7AA23D}" type="presOf" srcId="{7460BBD5-689D-4DD1-AC40-F90D59005016}" destId="{30970AA4-F7B5-4416-B7C2-20183432682E}" srcOrd="0" destOrd="0" presId="urn:microsoft.com/office/officeart/2005/8/layout/hList7"/>
    <dgm:cxn modelId="{A52F1926-811F-4251-AD49-B6C60468E3B7}" type="presOf" srcId="{0407906A-25EE-407F-88B8-D7AD6ED88E72}" destId="{01AA6165-A0B6-42AB-BFD4-FC0F7531512B}" srcOrd="0" destOrd="0" presId="urn:microsoft.com/office/officeart/2005/8/layout/hList7"/>
    <dgm:cxn modelId="{AD7C0432-240E-4F7C-9B36-03ED781CFCC2}" type="presOf" srcId="{327B39B4-2BCF-44D8-9E29-3244FB91D392}" destId="{9FCE6821-86AB-4CF0-B85A-6FF1830E401C}" srcOrd="1" destOrd="6" presId="urn:microsoft.com/office/officeart/2005/8/layout/hList7"/>
    <dgm:cxn modelId="{19C62332-6B8D-4F41-80F2-1709D82DED74}" srcId="{B4666454-0431-4574-932F-937FE72DAF64}" destId="{EA122A44-8D5B-44C8-B0F0-E8DED4569AD3}" srcOrd="1" destOrd="0" parTransId="{5764DF50-5DE6-4AEC-A916-2D4269BC98FA}" sibTransId="{8C2A0C22-E0C5-46C9-8BD2-C15CEE880950}"/>
    <dgm:cxn modelId="{F1A11234-FA7E-4A53-855A-713813E87BB1}" type="presOf" srcId="{270BEF0D-0101-4C42-984F-89F32B0B42DE}" destId="{8ABF6D2F-7C33-4789-B81B-F9E5CA371CFF}" srcOrd="1" destOrd="1" presId="urn:microsoft.com/office/officeart/2005/8/layout/hList7"/>
    <dgm:cxn modelId="{E1D38D35-12BE-494E-A464-B99018E068F2}" type="presOf" srcId="{EA122A44-8D5B-44C8-B0F0-E8DED4569AD3}" destId="{0BC04CAA-E4D9-4688-B854-91539952E922}" srcOrd="1" destOrd="2" presId="urn:microsoft.com/office/officeart/2005/8/layout/hList7"/>
    <dgm:cxn modelId="{B0409238-50BA-4083-8812-E5DB299DFB2B}" srcId="{B4666454-0431-4574-932F-937FE72DAF64}" destId="{D3366433-947F-4E99-8FF4-1A7A8F33DC16}" srcOrd="0" destOrd="0" parTransId="{88311A27-590D-4D3F-B4B1-2EFA873B607B}" sibTransId="{469281F8-EBDA-4C59-888D-9F3CAB50D9F2}"/>
    <dgm:cxn modelId="{ACF1803B-F907-4A76-9486-2045223D3E57}" type="presOf" srcId="{722C3BC8-EF77-4E0C-A3AC-FB2E13A136D7}" destId="{2EAB3C7C-1A41-4E3C-9E86-9B742DC95DD6}" srcOrd="0" destOrd="1" presId="urn:microsoft.com/office/officeart/2005/8/layout/hList7"/>
    <dgm:cxn modelId="{E7B9723F-4129-44B0-A974-233F28E89EBF}" type="presOf" srcId="{ED43D491-C256-4143-BC8A-CAB8BE2D968C}" destId="{BCF37F5A-133D-4998-AC95-5E261751FF61}" srcOrd="0" destOrd="0" presId="urn:microsoft.com/office/officeart/2005/8/layout/hList7"/>
    <dgm:cxn modelId="{CF47525E-C878-4DAD-A03E-3CA85E172046}" srcId="{E7316340-0148-407A-A71F-7A1B7BB42BB5}" destId="{7460BBD5-689D-4DD1-AC40-F90D59005016}" srcOrd="2" destOrd="0" parTransId="{923293D9-7AB1-41AE-835C-5113736E1BA5}" sibTransId="{ED43D491-C256-4143-BC8A-CAB8BE2D968C}"/>
    <dgm:cxn modelId="{FE148F61-65A4-40A9-99D3-EC8EFF28B042}" srcId="{7460BBD5-689D-4DD1-AC40-F90D59005016}" destId="{AB86DC4D-1B98-4B89-92C9-2B4A11A0A5AA}" srcOrd="2" destOrd="0" parTransId="{B9961C62-EF12-4F2E-AC39-B8CCD7B0BE9C}" sibTransId="{98C7F53D-CF20-45E0-A953-AB5BCC011BC2}"/>
    <dgm:cxn modelId="{DEDCA641-0EFF-4829-B79F-E45ED83CB5C1}" srcId="{A62CEE15-AB9B-480D-9C24-EB5BDAA7DE68}" destId="{9786BEF1-3916-4C22-A9E5-73219B439BC5}" srcOrd="3" destOrd="0" parTransId="{A4A357F3-5E60-4E09-911F-BD29DA5B9A5E}" sibTransId="{DE002D3D-64A0-4EC5-9A20-22AB83EBAAB3}"/>
    <dgm:cxn modelId="{72E0ED41-F457-4E8F-8089-1CBFBC9C7BE9}" type="presOf" srcId="{D3366433-947F-4E99-8FF4-1A7A8F33DC16}" destId="{3EF335B3-4E75-4C76-A83A-778DCB75AC7B}" srcOrd="0" destOrd="1" presId="urn:microsoft.com/office/officeart/2005/8/layout/hList7"/>
    <dgm:cxn modelId="{31B12E64-02C4-4429-AB9D-C3C6992BBEEE}" type="presOf" srcId="{AD5823F0-DCE4-473F-A5DF-4EA9CF66BEC0}" destId="{30970AA4-F7B5-4416-B7C2-20183432682E}" srcOrd="0" destOrd="2" presId="urn:microsoft.com/office/officeart/2005/8/layout/hList7"/>
    <dgm:cxn modelId="{5FC8A04C-1800-40E3-99D6-80AFADD5291C}" type="presOf" srcId="{F38BF751-D5E7-473C-AC44-41A4D8382353}" destId="{F2822E87-7785-451C-8207-3CD127530D0B}" srcOrd="0" destOrd="2" presId="urn:microsoft.com/office/officeart/2005/8/layout/hList7"/>
    <dgm:cxn modelId="{E359B76F-D7D3-45D7-9AD4-679CA8532903}" srcId="{E7316340-0148-407A-A71F-7A1B7BB42BB5}" destId="{A62CEE15-AB9B-480D-9C24-EB5BDAA7DE68}" srcOrd="0" destOrd="0" parTransId="{8C4B501C-2CA4-4FBC-86BB-31602FD98AA7}" sibTransId="{0407906A-25EE-407F-88B8-D7AD6ED88E72}"/>
    <dgm:cxn modelId="{81B3EA70-04B7-49E3-8C28-07F6A3D3BD2A}" type="presOf" srcId="{9786BEF1-3916-4C22-A9E5-73219B439BC5}" destId="{2EAB3C7C-1A41-4E3C-9E86-9B742DC95DD6}" srcOrd="0" destOrd="4" presId="urn:microsoft.com/office/officeart/2005/8/layout/hList7"/>
    <dgm:cxn modelId="{71E50672-93E2-438D-B4D5-EF989B1A8DC0}" srcId="{E7316340-0148-407A-A71F-7A1B7BB42BB5}" destId="{56792AA9-7B15-4331-B28A-ED9C1D05595C}" srcOrd="3" destOrd="0" parTransId="{301AAAC5-1FF8-4B6D-9F31-AE715951F54F}" sibTransId="{F3A2442B-85B5-4F79-9D37-5B77739F9564}"/>
    <dgm:cxn modelId="{750ADD57-4E79-4DDD-84CD-4D5BCD3493F7}" type="presOf" srcId="{AB86DC4D-1B98-4B89-92C9-2B4A11A0A5AA}" destId="{30970AA4-F7B5-4416-B7C2-20183432682E}" srcOrd="0" destOrd="3" presId="urn:microsoft.com/office/officeart/2005/8/layout/hList7"/>
    <dgm:cxn modelId="{3FAFA379-A9F0-481F-997D-507768738409}" type="presOf" srcId="{6EBAB830-0F83-4AFD-A46D-1427D1DBF852}" destId="{30970AA4-F7B5-4416-B7C2-20183432682E}" srcOrd="0" destOrd="5" presId="urn:microsoft.com/office/officeart/2005/8/layout/hList7"/>
    <dgm:cxn modelId="{25D22281-E881-4363-A7F1-AFEDD603711E}" srcId="{A62CEE15-AB9B-480D-9C24-EB5BDAA7DE68}" destId="{4A593B10-C578-4BAC-BAC3-729E5688FDEC}" srcOrd="4" destOrd="0" parTransId="{CDCDAD97-F40E-4E38-8885-AA0ED5DDBC37}" sibTransId="{4F3F6420-0ED6-4491-BA4A-3C3C8CA98389}"/>
    <dgm:cxn modelId="{FD578885-E949-455F-A8EA-B14677400650}" srcId="{56792AA9-7B15-4331-B28A-ED9C1D05595C}" destId="{F38BF751-D5E7-473C-AC44-41A4D8382353}" srcOrd="1" destOrd="0" parTransId="{5EC2ACA6-14AE-4414-B1D1-01F9EBC445C9}" sibTransId="{B75A4FF6-5946-4FEA-8A1D-5FD3F3838101}"/>
    <dgm:cxn modelId="{164C498A-D8FF-49D3-A16B-374C1CF29181}" type="presOf" srcId="{7705EFEA-999E-4536-9B42-183F001856A0}" destId="{3EF335B3-4E75-4C76-A83A-778DCB75AC7B}" srcOrd="0" destOrd="3" presId="urn:microsoft.com/office/officeart/2005/8/layout/hList7"/>
    <dgm:cxn modelId="{C39FD88D-21C9-4DB4-AA4E-9EC7CACFFC38}" type="presOf" srcId="{2A35CAEB-7EC5-48FB-B9BF-48D831970C64}" destId="{30970AA4-F7B5-4416-B7C2-20183432682E}" srcOrd="0" destOrd="1" presId="urn:microsoft.com/office/officeart/2005/8/layout/hList7"/>
    <dgm:cxn modelId="{38185892-2A6E-46E5-8AD8-47AE67A5283C}" type="presOf" srcId="{F38BF751-D5E7-473C-AC44-41A4D8382353}" destId="{8ABF6D2F-7C33-4789-B81B-F9E5CA371CFF}" srcOrd="1" destOrd="2" presId="urn:microsoft.com/office/officeart/2005/8/layout/hList7"/>
    <dgm:cxn modelId="{52BBC793-3CC0-4FCC-80FE-7A172062FBFC}" type="presOf" srcId="{4A593B10-C578-4BAC-BAC3-729E5688FDEC}" destId="{2EAB3C7C-1A41-4E3C-9E86-9B742DC95DD6}" srcOrd="0" destOrd="5" presId="urn:microsoft.com/office/officeart/2005/8/layout/hList7"/>
    <dgm:cxn modelId="{F1344498-A9B1-494E-9B9F-EAB192147D04}" srcId="{A62CEE15-AB9B-480D-9C24-EB5BDAA7DE68}" destId="{34981CCC-98B8-4D23-8C81-ECEAB91B3986}" srcOrd="1" destOrd="0" parTransId="{4C5ABA75-7D09-4FDA-9DFF-E73BA3570551}" sibTransId="{0B0AC1C8-25E7-487B-BCA6-1CED3E875DB8}"/>
    <dgm:cxn modelId="{D44DED9A-2FB2-426C-8F0C-74869182348B}" type="presOf" srcId="{5D82F14D-5F6B-4AC3-A4D0-266DD1DA253F}" destId="{8ABF6D2F-7C33-4789-B81B-F9E5CA371CFF}" srcOrd="1" destOrd="3" presId="urn:microsoft.com/office/officeart/2005/8/layout/hList7"/>
    <dgm:cxn modelId="{04DC65A0-547F-4502-B6D7-BD93AA6B1CB5}" type="presOf" srcId="{2705A6A1-BE6F-4D3A-9D0A-91AF7C1D22C0}" destId="{3A7FCEFD-C548-4E8B-BA98-7C4249BA4E8D}" srcOrd="1" destOrd="3" presId="urn:microsoft.com/office/officeart/2005/8/layout/hList7"/>
    <dgm:cxn modelId="{BFD526A8-42E8-4B94-B230-380C78143980}" type="presOf" srcId="{327B39B4-2BCF-44D8-9E29-3244FB91D392}" destId="{30970AA4-F7B5-4416-B7C2-20183432682E}" srcOrd="0" destOrd="6" presId="urn:microsoft.com/office/officeart/2005/8/layout/hList7"/>
    <dgm:cxn modelId="{419C75A9-C3CC-4E4C-BA36-66D6507DAE5E}" type="presOf" srcId="{270BEF0D-0101-4C42-984F-89F32B0B42DE}" destId="{F2822E87-7785-451C-8207-3CD127530D0B}" srcOrd="0" destOrd="1" presId="urn:microsoft.com/office/officeart/2005/8/layout/hList7"/>
    <dgm:cxn modelId="{EB49CFB1-5680-48ED-AAAF-13CEF60B07C8}" type="presOf" srcId="{A62CEE15-AB9B-480D-9C24-EB5BDAA7DE68}" destId="{3A7FCEFD-C548-4E8B-BA98-7C4249BA4E8D}" srcOrd="1" destOrd="0" presId="urn:microsoft.com/office/officeart/2005/8/layout/hList7"/>
    <dgm:cxn modelId="{02EF45B8-C308-4E7F-B512-53E18C45F5E4}" type="presOf" srcId="{F1C0DD2D-1ABE-47DB-8AA5-4FC323F1736F}" destId="{30970AA4-F7B5-4416-B7C2-20183432682E}" srcOrd="0" destOrd="4" presId="urn:microsoft.com/office/officeart/2005/8/layout/hList7"/>
    <dgm:cxn modelId="{AAC3CDB8-EEC4-4B7A-BEA2-C6FFF8ECFF62}" type="presOf" srcId="{D3366433-947F-4E99-8FF4-1A7A8F33DC16}" destId="{0BC04CAA-E4D9-4688-B854-91539952E922}" srcOrd="1" destOrd="1" presId="urn:microsoft.com/office/officeart/2005/8/layout/hList7"/>
    <dgm:cxn modelId="{1D8705BB-BB95-405E-959D-23F4763C4C99}" type="presOf" srcId="{2A35CAEB-7EC5-48FB-B9BF-48D831970C64}" destId="{9FCE6821-86AB-4CF0-B85A-6FF1830E401C}" srcOrd="1" destOrd="1" presId="urn:microsoft.com/office/officeart/2005/8/layout/hList7"/>
    <dgm:cxn modelId="{29F8D4BB-FFBC-4BC3-A466-2350E852FECB}" srcId="{A62CEE15-AB9B-480D-9C24-EB5BDAA7DE68}" destId="{2705A6A1-BE6F-4D3A-9D0A-91AF7C1D22C0}" srcOrd="2" destOrd="0" parTransId="{86FDDFFA-0893-4A07-8815-277F76B485B7}" sibTransId="{443ECC2A-0FFB-4E7E-844F-1C836471F8E5}"/>
    <dgm:cxn modelId="{0649FFBC-9D92-492A-9F01-4FD7D19A133C}" srcId="{56792AA9-7B15-4331-B28A-ED9C1D05595C}" destId="{5D82F14D-5F6B-4AC3-A4D0-266DD1DA253F}" srcOrd="2" destOrd="0" parTransId="{C0CB2EA1-8315-41F8-9CF4-74A200FE9102}" sibTransId="{640621FD-C31C-4593-B27F-359BFE553ADC}"/>
    <dgm:cxn modelId="{0F09D7CA-863C-4E77-A78A-3391CAB7A4E3}" type="presOf" srcId="{EA122A44-8D5B-44C8-B0F0-E8DED4569AD3}" destId="{3EF335B3-4E75-4C76-A83A-778DCB75AC7B}" srcOrd="0" destOrd="2" presId="urn:microsoft.com/office/officeart/2005/8/layout/hList7"/>
    <dgm:cxn modelId="{FFC489CB-2FB3-4DBA-8064-0DC6F4A5F9CA}" srcId="{B4666454-0431-4574-932F-937FE72DAF64}" destId="{7705EFEA-999E-4536-9B42-183F001856A0}" srcOrd="2" destOrd="0" parTransId="{24FFFDE0-35A0-4F60-A753-7218567E252A}" sibTransId="{C3D8D74A-F798-47F4-9BFF-B849FB595AEF}"/>
    <dgm:cxn modelId="{E4378CCD-3F6A-43D2-B417-51B6458241D6}" type="presOf" srcId="{9786BEF1-3916-4C22-A9E5-73219B439BC5}" destId="{3A7FCEFD-C548-4E8B-BA98-7C4249BA4E8D}" srcOrd="1" destOrd="4" presId="urn:microsoft.com/office/officeart/2005/8/layout/hList7"/>
    <dgm:cxn modelId="{CDC262D1-E118-4645-9217-EA2AD32BD1B2}" type="presOf" srcId="{7705EFEA-999E-4536-9B42-183F001856A0}" destId="{0BC04CAA-E4D9-4688-B854-91539952E922}" srcOrd="1" destOrd="3" presId="urn:microsoft.com/office/officeart/2005/8/layout/hList7"/>
    <dgm:cxn modelId="{DBF2E2D1-BF53-404E-B798-7C87B202A1C3}" type="presOf" srcId="{4A593B10-C578-4BAC-BAC3-729E5688FDEC}" destId="{3A7FCEFD-C548-4E8B-BA98-7C4249BA4E8D}" srcOrd="1" destOrd="5" presId="urn:microsoft.com/office/officeart/2005/8/layout/hList7"/>
    <dgm:cxn modelId="{4CFADFD2-A302-4725-A5D4-DA7F86B623DE}" srcId="{7460BBD5-689D-4DD1-AC40-F90D59005016}" destId="{F1C0DD2D-1ABE-47DB-8AA5-4FC323F1736F}" srcOrd="3" destOrd="0" parTransId="{822F377F-6EED-48EC-8B1C-4B65F5722676}" sibTransId="{73203DD6-CD6F-4B9E-858D-B59F860D3B82}"/>
    <dgm:cxn modelId="{2A1860D4-F8B9-4C38-A751-F6918C8E40AE}" type="presOf" srcId="{5D82F14D-5F6B-4AC3-A4D0-266DD1DA253F}" destId="{F2822E87-7785-451C-8207-3CD127530D0B}" srcOrd="0" destOrd="3" presId="urn:microsoft.com/office/officeart/2005/8/layout/hList7"/>
    <dgm:cxn modelId="{EE48C0D4-09C2-42A9-8FFF-63007AF048D2}" srcId="{7460BBD5-689D-4DD1-AC40-F90D59005016}" destId="{AD5823F0-DCE4-473F-A5DF-4EA9CF66BEC0}" srcOrd="1" destOrd="0" parTransId="{DCFB2AAB-C7C9-4BCA-B245-FC8D61548209}" sibTransId="{49FC295E-5250-4DFE-995F-8B55E875F649}"/>
    <dgm:cxn modelId="{276E83D7-6E4A-48FA-9157-305EE2DB35CE}" type="presOf" srcId="{56792AA9-7B15-4331-B28A-ED9C1D05595C}" destId="{8ABF6D2F-7C33-4789-B81B-F9E5CA371CFF}" srcOrd="1" destOrd="0" presId="urn:microsoft.com/office/officeart/2005/8/layout/hList7"/>
    <dgm:cxn modelId="{C3DB8DD7-AEC3-4263-8494-19690D3F8B65}" type="presOf" srcId="{E7316340-0148-407A-A71F-7A1B7BB42BB5}" destId="{6C8ED58A-E4DE-48E3-9A1D-6C24D78CCC32}" srcOrd="0" destOrd="0" presId="urn:microsoft.com/office/officeart/2005/8/layout/hList7"/>
    <dgm:cxn modelId="{8A036BD9-34D2-43AD-8282-7E03385D8108}" srcId="{7460BBD5-689D-4DD1-AC40-F90D59005016}" destId="{327B39B4-2BCF-44D8-9E29-3244FB91D392}" srcOrd="5" destOrd="0" parTransId="{840CDED3-240B-43C0-943E-36F2C5F2268B}" sibTransId="{0850231B-C287-4ED7-ADF3-EAA0E55316A1}"/>
    <dgm:cxn modelId="{42B099DD-2EF2-48F0-8868-AA453EA5B8E1}" type="presOf" srcId="{F1C0DD2D-1ABE-47DB-8AA5-4FC323F1736F}" destId="{9FCE6821-86AB-4CF0-B85A-6FF1830E401C}" srcOrd="1" destOrd="4" presId="urn:microsoft.com/office/officeart/2005/8/layout/hList7"/>
    <dgm:cxn modelId="{2C4577E3-D75C-404D-95F3-BB6B77B0D9CD}" type="presOf" srcId="{AB86DC4D-1B98-4B89-92C9-2B4A11A0A5AA}" destId="{9FCE6821-86AB-4CF0-B85A-6FF1830E401C}" srcOrd="1" destOrd="3" presId="urn:microsoft.com/office/officeart/2005/8/layout/hList7"/>
    <dgm:cxn modelId="{93C3ECE7-84B1-43D0-9E14-220C5C0E1874}" type="presOf" srcId="{6EBAB830-0F83-4AFD-A46D-1427D1DBF852}" destId="{9FCE6821-86AB-4CF0-B85A-6FF1830E401C}" srcOrd="1" destOrd="5" presId="urn:microsoft.com/office/officeart/2005/8/layout/hList7"/>
    <dgm:cxn modelId="{773017EE-EBA3-4697-9EF1-EB29F93A2459}" srcId="{E7316340-0148-407A-A71F-7A1B7BB42BB5}" destId="{B4666454-0431-4574-932F-937FE72DAF64}" srcOrd="1" destOrd="0" parTransId="{D4D00C86-714C-4609-AB8C-F1A417B474E0}" sibTransId="{1EE72B65-B0E6-4276-B296-6D44D48924F1}"/>
    <dgm:cxn modelId="{14271CF4-5603-4E68-84B4-6B91477363F6}" type="presOf" srcId="{B4666454-0431-4574-932F-937FE72DAF64}" destId="{3EF335B3-4E75-4C76-A83A-778DCB75AC7B}" srcOrd="0" destOrd="0" presId="urn:microsoft.com/office/officeart/2005/8/layout/hList7"/>
    <dgm:cxn modelId="{CB2130F5-2776-49FD-A1AD-B4BCF3D20E92}" type="presOf" srcId="{722C3BC8-EF77-4E0C-A3AC-FB2E13A136D7}" destId="{3A7FCEFD-C548-4E8B-BA98-7C4249BA4E8D}" srcOrd="1" destOrd="1" presId="urn:microsoft.com/office/officeart/2005/8/layout/hList7"/>
    <dgm:cxn modelId="{70CDC9F5-55E4-4F03-B99F-4B14E5ABA665}" type="presOf" srcId="{56792AA9-7B15-4331-B28A-ED9C1D05595C}" destId="{F2822E87-7785-451C-8207-3CD127530D0B}" srcOrd="0" destOrd="0" presId="urn:microsoft.com/office/officeart/2005/8/layout/hList7"/>
    <dgm:cxn modelId="{5DCCDFF5-BB4B-43DC-AC1B-3D617A15E85E}" type="presOf" srcId="{A62CEE15-AB9B-480D-9C24-EB5BDAA7DE68}" destId="{2EAB3C7C-1A41-4E3C-9E86-9B742DC95DD6}" srcOrd="0" destOrd="0" presId="urn:microsoft.com/office/officeart/2005/8/layout/hList7"/>
    <dgm:cxn modelId="{CAE898F7-2DFC-4F1D-95CF-3CE1EB1A918E}" type="presOf" srcId="{1EE72B65-B0E6-4276-B296-6D44D48924F1}" destId="{1445F04B-C0F8-4301-97BA-43A3221D8327}" srcOrd="0" destOrd="0" presId="urn:microsoft.com/office/officeart/2005/8/layout/hList7"/>
    <dgm:cxn modelId="{E15787FC-B9F7-4BA0-BDA7-1E513CEB7503}" type="presOf" srcId="{34981CCC-98B8-4D23-8C81-ECEAB91B3986}" destId="{3A7FCEFD-C548-4E8B-BA98-7C4249BA4E8D}" srcOrd="1" destOrd="2" presId="urn:microsoft.com/office/officeart/2005/8/layout/hList7"/>
    <dgm:cxn modelId="{5B8436FD-AD0B-42EF-AE85-BAA4A6012BC7}" srcId="{A62CEE15-AB9B-480D-9C24-EB5BDAA7DE68}" destId="{722C3BC8-EF77-4E0C-A3AC-FB2E13A136D7}" srcOrd="0" destOrd="0" parTransId="{3FBC9FAE-FD78-42D4-8EB9-C481DAC3B47E}" sibTransId="{8F20640B-64C4-4CDD-AD76-077E765286F8}"/>
    <dgm:cxn modelId="{4EF89DFD-7F24-4291-A3D6-692A23D57ECC}" type="presOf" srcId="{7460BBD5-689D-4DD1-AC40-F90D59005016}" destId="{9FCE6821-86AB-4CF0-B85A-6FF1830E401C}" srcOrd="1" destOrd="0" presId="urn:microsoft.com/office/officeart/2005/8/layout/hList7"/>
    <dgm:cxn modelId="{1AE52209-AB0D-471F-9F55-C28470404DAE}" type="presParOf" srcId="{6C8ED58A-E4DE-48E3-9A1D-6C24D78CCC32}" destId="{F4154AF1-E100-4DFB-8212-3D79BB5C1C8C}" srcOrd="0" destOrd="0" presId="urn:microsoft.com/office/officeart/2005/8/layout/hList7"/>
    <dgm:cxn modelId="{23A90B95-A17B-483F-A74D-0BE793886092}" type="presParOf" srcId="{6C8ED58A-E4DE-48E3-9A1D-6C24D78CCC32}" destId="{1B84AE9A-2DA2-4FE5-A187-C48FC94FF0B5}" srcOrd="1" destOrd="0" presId="urn:microsoft.com/office/officeart/2005/8/layout/hList7"/>
    <dgm:cxn modelId="{230DF68A-64F8-4425-97CC-1A8CEB417F60}" type="presParOf" srcId="{1B84AE9A-2DA2-4FE5-A187-C48FC94FF0B5}" destId="{C427AF1E-18B8-449B-AB40-7D92C1AED652}" srcOrd="0" destOrd="0" presId="urn:microsoft.com/office/officeart/2005/8/layout/hList7"/>
    <dgm:cxn modelId="{5B495498-0CD3-4A61-85DC-A9D734F5DD80}" type="presParOf" srcId="{C427AF1E-18B8-449B-AB40-7D92C1AED652}" destId="{2EAB3C7C-1A41-4E3C-9E86-9B742DC95DD6}" srcOrd="0" destOrd="0" presId="urn:microsoft.com/office/officeart/2005/8/layout/hList7"/>
    <dgm:cxn modelId="{B20092AD-B7C3-4F64-9D9B-2ADB8F1E813E}" type="presParOf" srcId="{C427AF1E-18B8-449B-AB40-7D92C1AED652}" destId="{3A7FCEFD-C548-4E8B-BA98-7C4249BA4E8D}" srcOrd="1" destOrd="0" presId="urn:microsoft.com/office/officeart/2005/8/layout/hList7"/>
    <dgm:cxn modelId="{CF424D62-29D3-4DBF-8620-DD1728224C65}" type="presParOf" srcId="{C427AF1E-18B8-449B-AB40-7D92C1AED652}" destId="{BF4559F3-19D1-4E9C-8D42-4CF3F0964575}" srcOrd="2" destOrd="0" presId="urn:microsoft.com/office/officeart/2005/8/layout/hList7"/>
    <dgm:cxn modelId="{95C3EDCF-5C4B-463A-BA22-C07CF444E6C5}" type="presParOf" srcId="{C427AF1E-18B8-449B-AB40-7D92C1AED652}" destId="{BD1C0CB6-FB2F-4479-9CCD-49F1B2EFBBC9}" srcOrd="3" destOrd="0" presId="urn:microsoft.com/office/officeart/2005/8/layout/hList7"/>
    <dgm:cxn modelId="{08CEB8D5-B140-4E62-BB03-812509495F60}" type="presParOf" srcId="{1B84AE9A-2DA2-4FE5-A187-C48FC94FF0B5}" destId="{01AA6165-A0B6-42AB-BFD4-FC0F7531512B}" srcOrd="1" destOrd="0" presId="urn:microsoft.com/office/officeart/2005/8/layout/hList7"/>
    <dgm:cxn modelId="{5D722819-2365-4D49-B8A2-9F44633A7CC6}" type="presParOf" srcId="{1B84AE9A-2DA2-4FE5-A187-C48FC94FF0B5}" destId="{38DFB57B-859A-4D19-B6B8-642C294249B8}" srcOrd="2" destOrd="0" presId="urn:microsoft.com/office/officeart/2005/8/layout/hList7"/>
    <dgm:cxn modelId="{5DE990BA-5433-458F-953D-481AB49BB61D}" type="presParOf" srcId="{38DFB57B-859A-4D19-B6B8-642C294249B8}" destId="{3EF335B3-4E75-4C76-A83A-778DCB75AC7B}" srcOrd="0" destOrd="0" presId="urn:microsoft.com/office/officeart/2005/8/layout/hList7"/>
    <dgm:cxn modelId="{4A99BC7E-7B7B-418D-B5FB-FCA5266C040F}" type="presParOf" srcId="{38DFB57B-859A-4D19-B6B8-642C294249B8}" destId="{0BC04CAA-E4D9-4688-B854-91539952E922}" srcOrd="1" destOrd="0" presId="urn:microsoft.com/office/officeart/2005/8/layout/hList7"/>
    <dgm:cxn modelId="{636C3057-F39C-42AA-8106-F730B997EF15}" type="presParOf" srcId="{38DFB57B-859A-4D19-B6B8-642C294249B8}" destId="{277F9EB3-6C4C-4839-A9A4-978254BCE50E}" srcOrd="2" destOrd="0" presId="urn:microsoft.com/office/officeart/2005/8/layout/hList7"/>
    <dgm:cxn modelId="{8D8ACEEB-5AC7-4083-91D3-17463DCFEA7F}" type="presParOf" srcId="{38DFB57B-859A-4D19-B6B8-642C294249B8}" destId="{F7CF5763-AAD4-4F37-B0DE-FB37787B5BCF}" srcOrd="3" destOrd="0" presId="urn:microsoft.com/office/officeart/2005/8/layout/hList7"/>
    <dgm:cxn modelId="{428422E2-D8AC-466A-AE64-1EF98C82CF90}" type="presParOf" srcId="{1B84AE9A-2DA2-4FE5-A187-C48FC94FF0B5}" destId="{1445F04B-C0F8-4301-97BA-43A3221D8327}" srcOrd="3" destOrd="0" presId="urn:microsoft.com/office/officeart/2005/8/layout/hList7"/>
    <dgm:cxn modelId="{9EDB20CD-F328-4763-9F97-F580697CEAF6}" type="presParOf" srcId="{1B84AE9A-2DA2-4FE5-A187-C48FC94FF0B5}" destId="{8D6E97D9-852F-415C-8C4C-5AE1232B9D8D}" srcOrd="4" destOrd="0" presId="urn:microsoft.com/office/officeart/2005/8/layout/hList7"/>
    <dgm:cxn modelId="{AABD45DE-AA95-4450-B18D-4CC8386421F9}" type="presParOf" srcId="{8D6E97D9-852F-415C-8C4C-5AE1232B9D8D}" destId="{30970AA4-F7B5-4416-B7C2-20183432682E}" srcOrd="0" destOrd="0" presId="urn:microsoft.com/office/officeart/2005/8/layout/hList7"/>
    <dgm:cxn modelId="{945A33BB-EB88-4435-918B-97558AC4E6DC}" type="presParOf" srcId="{8D6E97D9-852F-415C-8C4C-5AE1232B9D8D}" destId="{9FCE6821-86AB-4CF0-B85A-6FF1830E401C}" srcOrd="1" destOrd="0" presId="urn:microsoft.com/office/officeart/2005/8/layout/hList7"/>
    <dgm:cxn modelId="{BD60537B-7711-467E-8218-D754DFA80DEE}" type="presParOf" srcId="{8D6E97D9-852F-415C-8C4C-5AE1232B9D8D}" destId="{A81ADD88-7B80-4DF9-870C-41EADC282C12}" srcOrd="2" destOrd="0" presId="urn:microsoft.com/office/officeart/2005/8/layout/hList7"/>
    <dgm:cxn modelId="{69A0C8E5-6335-4DE7-B96B-864A9DDD783E}" type="presParOf" srcId="{8D6E97D9-852F-415C-8C4C-5AE1232B9D8D}" destId="{681EF230-6F15-461E-9378-1D2EE2DC7078}" srcOrd="3" destOrd="0" presId="urn:microsoft.com/office/officeart/2005/8/layout/hList7"/>
    <dgm:cxn modelId="{13549DC5-13E7-4377-B1F1-78C13E84C88A}" type="presParOf" srcId="{1B84AE9A-2DA2-4FE5-A187-C48FC94FF0B5}" destId="{BCF37F5A-133D-4998-AC95-5E261751FF61}" srcOrd="5" destOrd="0" presId="urn:microsoft.com/office/officeart/2005/8/layout/hList7"/>
    <dgm:cxn modelId="{A9315247-7370-4700-9B91-7EC4386DDE31}" type="presParOf" srcId="{1B84AE9A-2DA2-4FE5-A187-C48FC94FF0B5}" destId="{CC2BB53E-BB9A-4926-BFC6-BE405B789476}" srcOrd="6" destOrd="0" presId="urn:microsoft.com/office/officeart/2005/8/layout/hList7"/>
    <dgm:cxn modelId="{A1A3441F-6EE9-482C-A980-ED4EF4130A7C}" type="presParOf" srcId="{CC2BB53E-BB9A-4926-BFC6-BE405B789476}" destId="{F2822E87-7785-451C-8207-3CD127530D0B}" srcOrd="0" destOrd="0" presId="urn:microsoft.com/office/officeart/2005/8/layout/hList7"/>
    <dgm:cxn modelId="{A49ECF2B-AB62-4BD3-8A04-5ACBE5C3C0BE}" type="presParOf" srcId="{CC2BB53E-BB9A-4926-BFC6-BE405B789476}" destId="{8ABF6D2F-7C33-4789-B81B-F9E5CA371CFF}" srcOrd="1" destOrd="0" presId="urn:microsoft.com/office/officeart/2005/8/layout/hList7"/>
    <dgm:cxn modelId="{D510637B-CB4D-4770-9B3C-934321C2A943}" type="presParOf" srcId="{CC2BB53E-BB9A-4926-BFC6-BE405B789476}" destId="{18062600-48DC-47F4-B236-E7CB6675BE83}" srcOrd="2" destOrd="0" presId="urn:microsoft.com/office/officeart/2005/8/layout/hList7"/>
    <dgm:cxn modelId="{397B8EA3-9619-4C23-88DE-8134174DF5CF}" type="presParOf" srcId="{CC2BB53E-BB9A-4926-BFC6-BE405B789476}" destId="{7E2E68E3-FCCF-41C3-AFAA-09200D08F429}" srcOrd="3" destOrd="0" presId="urn:microsoft.com/office/officeart/2005/8/layout/hList7"/>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E9454-879D-48B8-8633-406F4C9C429A}">
      <dsp:nvSpPr>
        <dsp:cNvPr id="0" name=""/>
        <dsp:cNvSpPr/>
      </dsp:nvSpPr>
      <dsp:spPr>
        <a:xfrm>
          <a:off x="1515" y="0"/>
          <a:ext cx="2358069" cy="4763237"/>
        </a:xfrm>
        <a:prstGeom prst="roundRect">
          <a:avLst>
            <a:gd name="adj" fmla="val 10000"/>
          </a:avLst>
        </a:prstGeom>
        <a:solidFill>
          <a:srgbClr val="F3A8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de-DE" sz="3800" kern="1200" dirty="0">
              <a:solidFill>
                <a:schemeClr val="tx1"/>
              </a:solidFill>
            </a:rPr>
            <a:t>Zugang</a:t>
          </a:r>
          <a:endParaRPr lang="de-AT" sz="3800" kern="1200" dirty="0">
            <a:solidFill>
              <a:schemeClr val="tx1"/>
            </a:solidFill>
          </a:endParaRPr>
        </a:p>
      </dsp:txBody>
      <dsp:txXfrm>
        <a:off x="1515" y="1905295"/>
        <a:ext cx="2358069" cy="1905295"/>
      </dsp:txXfrm>
    </dsp:sp>
    <dsp:sp modelId="{4B095058-7A52-49D9-8D64-607A02D93899}">
      <dsp:nvSpPr>
        <dsp:cNvPr id="0" name=""/>
        <dsp:cNvSpPr/>
      </dsp:nvSpPr>
      <dsp:spPr>
        <a:xfrm>
          <a:off x="387471" y="285794"/>
          <a:ext cx="1586158" cy="1586158"/>
        </a:xfrm>
        <a:prstGeom prst="ellipse">
          <a:avLst/>
        </a:prstGeom>
        <a:solidFill>
          <a:srgbClr val="ECE4D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F335B3-4E75-4C76-A83A-778DCB75AC7B}">
      <dsp:nvSpPr>
        <dsp:cNvPr id="0" name=""/>
        <dsp:cNvSpPr/>
      </dsp:nvSpPr>
      <dsp:spPr>
        <a:xfrm>
          <a:off x="2430327" y="0"/>
          <a:ext cx="2358069" cy="4763237"/>
        </a:xfrm>
        <a:prstGeom prst="roundRect">
          <a:avLst>
            <a:gd name="adj" fmla="val 10000"/>
          </a:avLst>
        </a:prstGeom>
        <a:solidFill>
          <a:srgbClr val="F7C4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de-DE" sz="3800" b="0" kern="1200" dirty="0">
              <a:solidFill>
                <a:schemeClr val="tx1"/>
              </a:solidFill>
            </a:rPr>
            <a:t>Nutzung</a:t>
          </a:r>
          <a:endParaRPr lang="de-AT" sz="3800" b="0" kern="1200" dirty="0">
            <a:solidFill>
              <a:schemeClr val="tx1"/>
            </a:solidFill>
          </a:endParaRPr>
        </a:p>
      </dsp:txBody>
      <dsp:txXfrm>
        <a:off x="2430327" y="1905295"/>
        <a:ext cx="2358069" cy="1905295"/>
      </dsp:txXfrm>
    </dsp:sp>
    <dsp:sp modelId="{F7CF5763-AAD4-4F37-B0DE-FB37787B5BCF}">
      <dsp:nvSpPr>
        <dsp:cNvPr id="0" name=""/>
        <dsp:cNvSpPr/>
      </dsp:nvSpPr>
      <dsp:spPr>
        <a:xfrm>
          <a:off x="2816282" y="285794"/>
          <a:ext cx="1586158" cy="1586158"/>
        </a:xfrm>
        <a:prstGeom prst="ellipse">
          <a:avLst/>
        </a:prstGeom>
        <a:solidFill>
          <a:srgbClr val="ECE4DC">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970AA4-F7B5-4416-B7C2-20183432682E}">
      <dsp:nvSpPr>
        <dsp:cNvPr id="0" name=""/>
        <dsp:cNvSpPr/>
      </dsp:nvSpPr>
      <dsp:spPr>
        <a:xfrm>
          <a:off x="4859138" y="0"/>
          <a:ext cx="2358069" cy="4763237"/>
        </a:xfrm>
        <a:prstGeom prst="roundRect">
          <a:avLst>
            <a:gd name="adj" fmla="val 10000"/>
          </a:avLst>
        </a:prstGeom>
        <a:solidFill>
          <a:srgbClr val="F9C8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de-DE" sz="3800" b="0" kern="1200" dirty="0">
              <a:solidFill>
                <a:schemeClr val="tx1"/>
              </a:solidFill>
            </a:rPr>
            <a:t>Reflexion</a:t>
          </a:r>
          <a:endParaRPr lang="de-AT" sz="3800" b="0" kern="1200" dirty="0">
            <a:solidFill>
              <a:schemeClr val="tx1"/>
            </a:solidFill>
          </a:endParaRPr>
        </a:p>
      </dsp:txBody>
      <dsp:txXfrm>
        <a:off x="4859138" y="1905295"/>
        <a:ext cx="2358069" cy="1905295"/>
      </dsp:txXfrm>
    </dsp:sp>
    <dsp:sp modelId="{681EF230-6F15-461E-9378-1D2EE2DC7078}">
      <dsp:nvSpPr>
        <dsp:cNvPr id="0" name=""/>
        <dsp:cNvSpPr/>
      </dsp:nvSpPr>
      <dsp:spPr>
        <a:xfrm>
          <a:off x="5245094" y="285794"/>
          <a:ext cx="1586158" cy="1586158"/>
        </a:xfrm>
        <a:prstGeom prst="ellipse">
          <a:avLst/>
        </a:prstGeom>
        <a:solidFill>
          <a:srgbClr val="ECE4DC">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154AF1-E100-4DFB-8212-3D79BB5C1C8C}">
      <dsp:nvSpPr>
        <dsp:cNvPr id="0" name=""/>
        <dsp:cNvSpPr/>
      </dsp:nvSpPr>
      <dsp:spPr>
        <a:xfrm>
          <a:off x="288748" y="3810590"/>
          <a:ext cx="6641226" cy="714485"/>
        </a:xfrm>
        <a:prstGeom prst="leftRightArrow">
          <a:avLst/>
        </a:prstGeom>
        <a:solidFill>
          <a:srgbClr val="ECE4D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B3C7C-1A41-4E3C-9E86-9B742DC95DD6}">
      <dsp:nvSpPr>
        <dsp:cNvPr id="0" name=""/>
        <dsp:cNvSpPr/>
      </dsp:nvSpPr>
      <dsp:spPr>
        <a:xfrm>
          <a:off x="1683" y="0"/>
          <a:ext cx="1764146" cy="4091599"/>
        </a:xfrm>
        <a:prstGeom prst="roundRect">
          <a:avLst>
            <a:gd name="adj" fmla="val 10000"/>
          </a:avLst>
        </a:prstGeom>
        <a:solidFill>
          <a:srgbClr val="F9C8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77850">
            <a:lnSpc>
              <a:spcPct val="90000"/>
            </a:lnSpc>
            <a:spcBef>
              <a:spcPct val="0"/>
            </a:spcBef>
            <a:spcAft>
              <a:spcPct val="35000"/>
            </a:spcAft>
            <a:buNone/>
          </a:pPr>
          <a:r>
            <a:rPr lang="de-AT" sz="1300" b="1" kern="1200" dirty="0">
              <a:solidFill>
                <a:schemeClr val="tx1"/>
              </a:solidFill>
            </a:rPr>
            <a:t>Gesellschaft</a:t>
          </a:r>
        </a:p>
        <a:p>
          <a:pPr marL="114300" lvl="1" indent="-114300" algn="l" defTabSz="533400">
            <a:lnSpc>
              <a:spcPct val="90000"/>
            </a:lnSpc>
            <a:spcBef>
              <a:spcPct val="0"/>
            </a:spcBef>
            <a:spcAft>
              <a:spcPct val="15000"/>
            </a:spcAft>
            <a:buChar char="•"/>
          </a:pPr>
          <a:r>
            <a:rPr lang="de-AT" sz="1200" kern="1200" dirty="0">
              <a:solidFill>
                <a:schemeClr val="tx1"/>
              </a:solidFill>
            </a:rPr>
            <a:t>Die eigene Identität managen</a:t>
          </a:r>
        </a:p>
        <a:p>
          <a:pPr marL="114300" lvl="1" indent="-114300" algn="l" defTabSz="533400">
            <a:lnSpc>
              <a:spcPct val="90000"/>
            </a:lnSpc>
            <a:spcBef>
              <a:spcPct val="0"/>
            </a:spcBef>
            <a:spcAft>
              <a:spcPct val="15000"/>
            </a:spcAft>
            <a:buChar char="•"/>
          </a:pPr>
          <a:r>
            <a:rPr lang="de-AT" sz="1200" kern="1200" dirty="0">
              <a:solidFill>
                <a:schemeClr val="tx1"/>
              </a:solidFill>
            </a:rPr>
            <a:t>Gesundheit &amp; </a:t>
          </a:r>
          <a:br>
            <a:rPr lang="de-AT" sz="1200" kern="1200" dirty="0">
              <a:solidFill>
                <a:schemeClr val="tx1"/>
              </a:solidFill>
            </a:rPr>
          </a:br>
          <a:r>
            <a:rPr lang="de-AT" sz="1200" kern="1200" dirty="0">
              <a:solidFill>
                <a:schemeClr val="tx1"/>
              </a:solidFill>
            </a:rPr>
            <a:t>soziale Verantwortung</a:t>
          </a:r>
        </a:p>
        <a:p>
          <a:pPr marL="114300" lvl="1" indent="-114300" algn="l" defTabSz="533400">
            <a:lnSpc>
              <a:spcPct val="90000"/>
            </a:lnSpc>
            <a:spcBef>
              <a:spcPct val="0"/>
            </a:spcBef>
            <a:spcAft>
              <a:spcPct val="15000"/>
            </a:spcAft>
            <a:buChar char="•"/>
          </a:pPr>
          <a:r>
            <a:rPr lang="de-AT" sz="1200" kern="1200" dirty="0">
              <a:solidFill>
                <a:schemeClr val="tx1"/>
              </a:solidFill>
            </a:rPr>
            <a:t>Digitale Rechte &amp; Schutz</a:t>
          </a:r>
        </a:p>
        <a:p>
          <a:pPr marL="114300" lvl="1" indent="-114300" algn="l" defTabSz="533400">
            <a:lnSpc>
              <a:spcPct val="90000"/>
            </a:lnSpc>
            <a:spcBef>
              <a:spcPct val="0"/>
            </a:spcBef>
            <a:spcAft>
              <a:spcPct val="15000"/>
            </a:spcAft>
            <a:buChar char="•"/>
          </a:pPr>
          <a:r>
            <a:rPr lang="de-AT" sz="1200" kern="1200" dirty="0">
              <a:solidFill>
                <a:schemeClr val="tx1"/>
              </a:solidFill>
            </a:rPr>
            <a:t>Verhalten im Web</a:t>
          </a:r>
        </a:p>
        <a:p>
          <a:pPr marL="57150" lvl="1" indent="-57150" algn="l" defTabSz="444500">
            <a:lnSpc>
              <a:spcPct val="90000"/>
            </a:lnSpc>
            <a:spcBef>
              <a:spcPct val="0"/>
            </a:spcBef>
            <a:spcAft>
              <a:spcPct val="15000"/>
            </a:spcAft>
            <a:buChar char="•"/>
          </a:pPr>
          <a:endParaRPr lang="de-AT" sz="1000" kern="1200" dirty="0">
            <a:solidFill>
              <a:schemeClr val="tx1"/>
            </a:solidFill>
          </a:endParaRPr>
        </a:p>
      </dsp:txBody>
      <dsp:txXfrm>
        <a:off x="1683" y="1636639"/>
        <a:ext cx="1764146" cy="1636639"/>
      </dsp:txXfrm>
    </dsp:sp>
    <dsp:sp modelId="{BD1C0CB6-FB2F-4479-9CCD-49F1B2EFBBC9}">
      <dsp:nvSpPr>
        <dsp:cNvPr id="0" name=""/>
        <dsp:cNvSpPr/>
      </dsp:nvSpPr>
      <dsp:spPr>
        <a:xfrm>
          <a:off x="202504" y="245495"/>
          <a:ext cx="1362502" cy="1362502"/>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F335B3-4E75-4C76-A83A-778DCB75AC7B}">
      <dsp:nvSpPr>
        <dsp:cNvPr id="0" name=""/>
        <dsp:cNvSpPr/>
      </dsp:nvSpPr>
      <dsp:spPr>
        <a:xfrm>
          <a:off x="1818753" y="0"/>
          <a:ext cx="1764146" cy="4091599"/>
        </a:xfrm>
        <a:prstGeom prst="roundRect">
          <a:avLst>
            <a:gd name="adj" fmla="val 10000"/>
          </a:avLst>
        </a:prstGeom>
        <a:solidFill>
          <a:srgbClr val="F9C8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77850">
            <a:lnSpc>
              <a:spcPct val="90000"/>
            </a:lnSpc>
            <a:spcBef>
              <a:spcPct val="0"/>
            </a:spcBef>
            <a:spcAft>
              <a:spcPct val="35000"/>
            </a:spcAft>
            <a:buNone/>
          </a:pPr>
          <a:r>
            <a:rPr lang="de-AT" sz="1300" b="1" kern="1200" dirty="0">
              <a:solidFill>
                <a:schemeClr val="tx1"/>
              </a:solidFill>
            </a:rPr>
            <a:t>Zusammenarbeit</a:t>
          </a:r>
        </a:p>
        <a:p>
          <a:pPr marL="114300" lvl="1" indent="-114300" algn="l" defTabSz="533400">
            <a:lnSpc>
              <a:spcPct val="90000"/>
            </a:lnSpc>
            <a:spcBef>
              <a:spcPct val="0"/>
            </a:spcBef>
            <a:spcAft>
              <a:spcPct val="15000"/>
            </a:spcAft>
            <a:buChar char="•"/>
          </a:pPr>
          <a:r>
            <a:rPr lang="de-AT" sz="1200" kern="1200" dirty="0">
              <a:solidFill>
                <a:schemeClr val="tx1"/>
              </a:solidFill>
            </a:rPr>
            <a:t>Kommunikativ</a:t>
          </a:r>
        </a:p>
        <a:p>
          <a:pPr marL="114300" lvl="1" indent="-114300" algn="l" defTabSz="533400">
            <a:lnSpc>
              <a:spcPct val="90000"/>
            </a:lnSpc>
            <a:spcBef>
              <a:spcPct val="0"/>
            </a:spcBef>
            <a:spcAft>
              <a:spcPct val="15000"/>
            </a:spcAft>
            <a:buChar char="•"/>
          </a:pPr>
          <a:r>
            <a:rPr lang="de-AT" sz="1200" kern="1200" dirty="0">
              <a:solidFill>
                <a:schemeClr val="tx1"/>
              </a:solidFill>
            </a:rPr>
            <a:t>Kollaborativ</a:t>
          </a:r>
        </a:p>
        <a:p>
          <a:pPr marL="114300" lvl="1" indent="-114300" algn="l" defTabSz="533400">
            <a:lnSpc>
              <a:spcPct val="90000"/>
            </a:lnSpc>
            <a:spcBef>
              <a:spcPct val="0"/>
            </a:spcBef>
            <a:spcAft>
              <a:spcPct val="15000"/>
            </a:spcAft>
            <a:buChar char="•"/>
          </a:pPr>
          <a:r>
            <a:rPr lang="de-AT" sz="1200" kern="1200" dirty="0">
              <a:solidFill>
                <a:schemeClr val="tx1"/>
              </a:solidFill>
            </a:rPr>
            <a:t>Informationen und Daten teilen</a:t>
          </a:r>
        </a:p>
      </dsp:txBody>
      <dsp:txXfrm>
        <a:off x="1818753" y="1636639"/>
        <a:ext cx="1764146" cy="1636639"/>
      </dsp:txXfrm>
    </dsp:sp>
    <dsp:sp modelId="{F7CF5763-AAD4-4F37-B0DE-FB37787B5BCF}">
      <dsp:nvSpPr>
        <dsp:cNvPr id="0" name=""/>
        <dsp:cNvSpPr/>
      </dsp:nvSpPr>
      <dsp:spPr>
        <a:xfrm>
          <a:off x="2019575" y="245495"/>
          <a:ext cx="1362502" cy="1362502"/>
        </a:xfrm>
        <a:prstGeom prst="ellipse">
          <a:avLst/>
        </a:prstGeom>
        <a:blipFill rotWithShape="1">
          <a:blip xmlns:r="http://schemas.openxmlformats.org/officeDocument/2006/relationships" r:embed="rId2">
            <a:duotone>
              <a:schemeClr val="accent4">
                <a:shade val="45000"/>
                <a:satMod val="135000"/>
              </a:schemeClr>
              <a:prstClr val="white"/>
            </a:duotone>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970AA4-F7B5-4416-B7C2-20183432682E}">
      <dsp:nvSpPr>
        <dsp:cNvPr id="0" name=""/>
        <dsp:cNvSpPr/>
      </dsp:nvSpPr>
      <dsp:spPr>
        <a:xfrm>
          <a:off x="3635824" y="0"/>
          <a:ext cx="1764146" cy="4091599"/>
        </a:xfrm>
        <a:prstGeom prst="roundRect">
          <a:avLst>
            <a:gd name="adj" fmla="val 10000"/>
          </a:avLst>
        </a:prstGeom>
        <a:solidFill>
          <a:srgbClr val="F9C8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77850">
            <a:lnSpc>
              <a:spcPct val="90000"/>
            </a:lnSpc>
            <a:spcBef>
              <a:spcPct val="0"/>
            </a:spcBef>
            <a:spcAft>
              <a:spcPct val="35000"/>
            </a:spcAft>
            <a:buNone/>
          </a:pPr>
          <a:r>
            <a:rPr lang="de-AT" sz="1300" b="1" kern="1200" dirty="0">
              <a:solidFill>
                <a:schemeClr val="tx1"/>
              </a:solidFill>
            </a:rPr>
            <a:t>Gestalten und Lernen</a:t>
          </a:r>
        </a:p>
        <a:p>
          <a:pPr marL="114300" lvl="1" indent="-114300" algn="l" defTabSz="533400">
            <a:lnSpc>
              <a:spcPct val="90000"/>
            </a:lnSpc>
            <a:spcBef>
              <a:spcPct val="0"/>
            </a:spcBef>
            <a:spcAft>
              <a:spcPct val="15000"/>
            </a:spcAft>
            <a:buChar char="•"/>
          </a:pPr>
          <a:r>
            <a:rPr lang="de-AT" sz="1200" kern="1200" dirty="0">
              <a:solidFill>
                <a:schemeClr val="tx1"/>
              </a:solidFill>
            </a:rPr>
            <a:t>Kreativ gestalten</a:t>
          </a:r>
        </a:p>
        <a:p>
          <a:pPr marL="114300" lvl="1" indent="-114300" algn="l" defTabSz="533400">
            <a:lnSpc>
              <a:spcPct val="90000"/>
            </a:lnSpc>
            <a:spcBef>
              <a:spcPct val="0"/>
            </a:spcBef>
            <a:spcAft>
              <a:spcPct val="15000"/>
            </a:spcAft>
            <a:buChar char="•"/>
          </a:pPr>
          <a:r>
            <a:rPr lang="de-AT" sz="1200" kern="1200" dirty="0">
              <a:solidFill>
                <a:schemeClr val="tx1"/>
              </a:solidFill>
            </a:rPr>
            <a:t>Kritisch denken</a:t>
          </a:r>
        </a:p>
        <a:p>
          <a:pPr marL="114300" lvl="1" indent="-114300" algn="l" defTabSz="533400">
            <a:lnSpc>
              <a:spcPct val="90000"/>
            </a:lnSpc>
            <a:spcBef>
              <a:spcPct val="0"/>
            </a:spcBef>
            <a:spcAft>
              <a:spcPct val="15000"/>
            </a:spcAft>
            <a:buChar char="•"/>
          </a:pPr>
          <a:r>
            <a:rPr lang="de-AT" sz="1200" kern="1200" dirty="0">
              <a:solidFill>
                <a:schemeClr val="tx1"/>
              </a:solidFill>
            </a:rPr>
            <a:t>Problemlösend handeln</a:t>
          </a:r>
        </a:p>
        <a:p>
          <a:pPr marL="114300" lvl="1" indent="-114300" algn="l" defTabSz="533400">
            <a:lnSpc>
              <a:spcPct val="90000"/>
            </a:lnSpc>
            <a:spcBef>
              <a:spcPct val="0"/>
            </a:spcBef>
            <a:spcAft>
              <a:spcPct val="15000"/>
            </a:spcAft>
            <a:buChar char="•"/>
          </a:pPr>
          <a:r>
            <a:rPr lang="de-AT" sz="1200" kern="1200" dirty="0">
              <a:solidFill>
                <a:schemeClr val="tx1"/>
              </a:solidFill>
            </a:rPr>
            <a:t>Lösungswege finden</a:t>
          </a:r>
        </a:p>
        <a:p>
          <a:pPr marL="114300" lvl="1" indent="-114300" algn="l" defTabSz="533400">
            <a:lnSpc>
              <a:spcPct val="90000"/>
            </a:lnSpc>
            <a:spcBef>
              <a:spcPct val="0"/>
            </a:spcBef>
            <a:spcAft>
              <a:spcPct val="15000"/>
            </a:spcAft>
            <a:buChar char="•"/>
          </a:pPr>
          <a:r>
            <a:rPr lang="de-AT" sz="1200" kern="1200" dirty="0">
              <a:solidFill>
                <a:schemeClr val="tx1"/>
              </a:solidFill>
            </a:rPr>
            <a:t>Reflektieren</a:t>
          </a:r>
        </a:p>
        <a:p>
          <a:pPr marL="57150" lvl="1" indent="-57150" algn="l" defTabSz="444500">
            <a:lnSpc>
              <a:spcPct val="90000"/>
            </a:lnSpc>
            <a:spcBef>
              <a:spcPct val="0"/>
            </a:spcBef>
            <a:spcAft>
              <a:spcPct val="15000"/>
            </a:spcAft>
            <a:buChar char="•"/>
          </a:pPr>
          <a:endParaRPr lang="de-AT" sz="1000" kern="1200" dirty="0">
            <a:solidFill>
              <a:schemeClr val="tx1"/>
            </a:solidFill>
          </a:endParaRPr>
        </a:p>
      </dsp:txBody>
      <dsp:txXfrm>
        <a:off x="3635824" y="1636639"/>
        <a:ext cx="1764146" cy="1636639"/>
      </dsp:txXfrm>
    </dsp:sp>
    <dsp:sp modelId="{681EF230-6F15-461E-9378-1D2EE2DC7078}">
      <dsp:nvSpPr>
        <dsp:cNvPr id="0" name=""/>
        <dsp:cNvSpPr/>
      </dsp:nvSpPr>
      <dsp:spPr>
        <a:xfrm>
          <a:off x="3836646" y="245495"/>
          <a:ext cx="1362502" cy="1362502"/>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822E87-7785-451C-8207-3CD127530D0B}">
      <dsp:nvSpPr>
        <dsp:cNvPr id="0" name=""/>
        <dsp:cNvSpPr/>
      </dsp:nvSpPr>
      <dsp:spPr>
        <a:xfrm>
          <a:off x="5452894" y="0"/>
          <a:ext cx="1764146" cy="4091599"/>
        </a:xfrm>
        <a:prstGeom prst="roundRect">
          <a:avLst>
            <a:gd name="adj" fmla="val 10000"/>
          </a:avLst>
        </a:prstGeom>
        <a:solidFill>
          <a:srgbClr val="F9C8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77850">
            <a:lnSpc>
              <a:spcPct val="90000"/>
            </a:lnSpc>
            <a:spcBef>
              <a:spcPct val="0"/>
            </a:spcBef>
            <a:spcAft>
              <a:spcPct val="35000"/>
            </a:spcAft>
            <a:buNone/>
          </a:pPr>
          <a:r>
            <a:rPr lang="de-AT" sz="1300" b="1" kern="1200" dirty="0">
              <a:solidFill>
                <a:schemeClr val="tx1"/>
              </a:solidFill>
            </a:rPr>
            <a:t>Digitale Kompetenzen</a:t>
          </a:r>
        </a:p>
        <a:p>
          <a:pPr marL="114300" lvl="1" indent="-114300" algn="l" defTabSz="533400">
            <a:lnSpc>
              <a:spcPct val="90000"/>
            </a:lnSpc>
            <a:spcBef>
              <a:spcPct val="0"/>
            </a:spcBef>
            <a:spcAft>
              <a:spcPct val="15000"/>
            </a:spcAft>
            <a:buChar char="•"/>
          </a:pPr>
          <a:r>
            <a:rPr lang="de-AT" sz="1200" kern="1200" dirty="0" err="1">
              <a:solidFill>
                <a:schemeClr val="tx1"/>
              </a:solidFill>
            </a:rPr>
            <a:t>Computational</a:t>
          </a:r>
          <a:r>
            <a:rPr lang="de-AT" sz="1200" kern="1200" dirty="0">
              <a:solidFill>
                <a:schemeClr val="tx1"/>
              </a:solidFill>
            </a:rPr>
            <a:t> </a:t>
          </a:r>
          <a:r>
            <a:rPr lang="de-AT" sz="1200" kern="1200" dirty="0" err="1">
              <a:solidFill>
                <a:schemeClr val="tx1"/>
              </a:solidFill>
            </a:rPr>
            <a:t>Thinking</a:t>
          </a:r>
          <a:endParaRPr lang="de-AT" sz="1200" kern="1200" dirty="0">
            <a:solidFill>
              <a:schemeClr val="tx1"/>
            </a:solidFill>
          </a:endParaRPr>
        </a:p>
        <a:p>
          <a:pPr marL="114300" lvl="1" indent="-114300" algn="l" defTabSz="533400">
            <a:lnSpc>
              <a:spcPct val="90000"/>
            </a:lnSpc>
            <a:spcBef>
              <a:spcPct val="0"/>
            </a:spcBef>
            <a:spcAft>
              <a:spcPct val="15000"/>
            </a:spcAft>
            <a:buChar char="•"/>
          </a:pPr>
          <a:r>
            <a:rPr lang="de-AT" sz="1200" kern="1200" dirty="0">
              <a:solidFill>
                <a:schemeClr val="tx1"/>
              </a:solidFill>
            </a:rPr>
            <a:t>Innovative, kreative &amp; lösungsorientierte  Anwendung von digitalen Tools</a:t>
          </a:r>
        </a:p>
        <a:p>
          <a:pPr marL="114300" lvl="1" indent="-114300" algn="l" defTabSz="533400">
            <a:lnSpc>
              <a:spcPct val="90000"/>
            </a:lnSpc>
            <a:spcBef>
              <a:spcPct val="0"/>
            </a:spcBef>
            <a:spcAft>
              <a:spcPct val="15000"/>
            </a:spcAft>
            <a:buChar char="•"/>
          </a:pPr>
          <a:r>
            <a:rPr lang="de-AT" sz="1200" kern="1200" dirty="0">
              <a:solidFill>
                <a:schemeClr val="tx1"/>
              </a:solidFill>
            </a:rPr>
            <a:t>Handhabung &amp; Einsatz digitaler Medien</a:t>
          </a:r>
        </a:p>
      </dsp:txBody>
      <dsp:txXfrm>
        <a:off x="5452894" y="1636639"/>
        <a:ext cx="1764146" cy="1636639"/>
      </dsp:txXfrm>
    </dsp:sp>
    <dsp:sp modelId="{7E2E68E3-FCCF-41C3-AFAA-09200D08F429}">
      <dsp:nvSpPr>
        <dsp:cNvPr id="0" name=""/>
        <dsp:cNvSpPr/>
      </dsp:nvSpPr>
      <dsp:spPr>
        <a:xfrm>
          <a:off x="5653716" y="245495"/>
          <a:ext cx="1362502" cy="1362502"/>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154AF1-E100-4DFB-8212-3D79BB5C1C8C}">
      <dsp:nvSpPr>
        <dsp:cNvPr id="0" name=""/>
        <dsp:cNvSpPr/>
      </dsp:nvSpPr>
      <dsp:spPr>
        <a:xfrm>
          <a:off x="288748" y="3273279"/>
          <a:ext cx="6641226" cy="613739"/>
        </a:xfrm>
        <a:prstGeom prst="leftRightArrow">
          <a:avLst/>
        </a:prstGeom>
        <a:solidFill>
          <a:srgbClr val="ECE4D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B4CCD5C-E3B1-F1BB-218B-409EADAD5A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1A20BABA-88E7-E0BC-528F-4FDAD94B00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6F925E-E7B9-4A4C-87C5-9E93F41DBC91}" type="datetimeFigureOut">
              <a:rPr lang="de-AT" smtClean="0"/>
              <a:t>10.11.2022</a:t>
            </a:fld>
            <a:endParaRPr lang="de-AT"/>
          </a:p>
        </p:txBody>
      </p:sp>
      <p:sp>
        <p:nvSpPr>
          <p:cNvPr id="4" name="Fußzeilenplatzhalter 3">
            <a:extLst>
              <a:ext uri="{FF2B5EF4-FFF2-40B4-BE49-F238E27FC236}">
                <a16:creationId xmlns:a16="http://schemas.microsoft.com/office/drawing/2014/main" id="{D2BBCB47-A02F-FB89-E95F-6C2A2E41DD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7E937C52-184B-0EBE-B982-FCA8AA3D28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782986-9233-498B-96C4-FF28CA016443}" type="slidenum">
              <a:rPr lang="de-AT" smtClean="0"/>
              <a:t>‹Nr.›</a:t>
            </a:fld>
            <a:endParaRPr lang="de-AT"/>
          </a:p>
        </p:txBody>
      </p:sp>
    </p:spTree>
    <p:extLst>
      <p:ext uri="{BB962C8B-B14F-4D97-AF65-F5344CB8AC3E}">
        <p14:creationId xmlns:p14="http://schemas.microsoft.com/office/powerpoint/2010/main" val="420086122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F06C4-ADF8-4350-A037-0F83E0B0DC09}" type="datetimeFigureOut">
              <a:rPr lang="de-AT" smtClean="0"/>
              <a:pPr/>
              <a:t>10.11.2022</a:t>
            </a:fld>
            <a:endParaRPr lang="de-AT"/>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C9136F-CA9D-4FE5-85DC-58A8F95C26FC}" type="slidenum">
              <a:rPr lang="de-AT" smtClean="0"/>
              <a:pPr/>
              <a:t>‹Nr.›</a:t>
            </a:fld>
            <a:endParaRPr lang="de-AT"/>
          </a:p>
        </p:txBody>
      </p:sp>
    </p:spTree>
    <p:extLst>
      <p:ext uri="{BB962C8B-B14F-4D97-AF65-F5344CB8AC3E}">
        <p14:creationId xmlns:p14="http://schemas.microsoft.com/office/powerpoint/2010/main" val="120400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rawpixe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1</a:t>
            </a:fld>
            <a:endParaRPr lang="de-AT"/>
          </a:p>
        </p:txBody>
      </p:sp>
    </p:spTree>
    <p:extLst>
      <p:ext uri="{BB962C8B-B14F-4D97-AF65-F5344CB8AC3E}">
        <p14:creationId xmlns:p14="http://schemas.microsoft.com/office/powerpoint/2010/main" val="3806618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12</a:t>
            </a:fld>
            <a:endParaRPr lang="de-AT"/>
          </a:p>
        </p:txBody>
      </p:sp>
    </p:spTree>
    <p:extLst>
      <p:ext uri="{BB962C8B-B14F-4D97-AF65-F5344CB8AC3E}">
        <p14:creationId xmlns:p14="http://schemas.microsoft.com/office/powerpoint/2010/main" val="1307681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13</a:t>
            </a:fld>
            <a:endParaRPr lang="de-AT"/>
          </a:p>
        </p:txBody>
      </p:sp>
    </p:spTree>
    <p:extLst>
      <p:ext uri="{BB962C8B-B14F-4D97-AF65-F5344CB8AC3E}">
        <p14:creationId xmlns:p14="http://schemas.microsoft.com/office/powerpoint/2010/main" val="2702420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14</a:t>
            </a:fld>
            <a:endParaRPr lang="de-AT"/>
          </a:p>
        </p:txBody>
      </p:sp>
    </p:spTree>
    <p:extLst>
      <p:ext uri="{BB962C8B-B14F-4D97-AF65-F5344CB8AC3E}">
        <p14:creationId xmlns:p14="http://schemas.microsoft.com/office/powerpoint/2010/main" val="691891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15</a:t>
            </a:fld>
            <a:endParaRPr lang="de-AT"/>
          </a:p>
        </p:txBody>
      </p:sp>
    </p:spTree>
    <p:extLst>
      <p:ext uri="{BB962C8B-B14F-4D97-AF65-F5344CB8AC3E}">
        <p14:creationId xmlns:p14="http://schemas.microsoft.com/office/powerpoint/2010/main" val="3871416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17</a:t>
            </a:fld>
            <a:endParaRPr lang="de-AT"/>
          </a:p>
        </p:txBody>
      </p:sp>
    </p:spTree>
    <p:extLst>
      <p:ext uri="{BB962C8B-B14F-4D97-AF65-F5344CB8AC3E}">
        <p14:creationId xmlns:p14="http://schemas.microsoft.com/office/powerpoint/2010/main" val="2648755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18</a:t>
            </a:fld>
            <a:endParaRPr lang="de-AT"/>
          </a:p>
        </p:txBody>
      </p:sp>
    </p:spTree>
    <p:extLst>
      <p:ext uri="{BB962C8B-B14F-4D97-AF65-F5344CB8AC3E}">
        <p14:creationId xmlns:p14="http://schemas.microsoft.com/office/powerpoint/2010/main" val="3168582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19</a:t>
            </a:fld>
            <a:endParaRPr lang="de-AT"/>
          </a:p>
        </p:txBody>
      </p:sp>
    </p:spTree>
    <p:extLst>
      <p:ext uri="{BB962C8B-B14F-4D97-AF65-F5344CB8AC3E}">
        <p14:creationId xmlns:p14="http://schemas.microsoft.com/office/powerpoint/2010/main" val="3944226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20</a:t>
            </a:fld>
            <a:endParaRPr lang="de-AT"/>
          </a:p>
        </p:txBody>
      </p:sp>
    </p:spTree>
    <p:extLst>
      <p:ext uri="{BB962C8B-B14F-4D97-AF65-F5344CB8AC3E}">
        <p14:creationId xmlns:p14="http://schemas.microsoft.com/office/powerpoint/2010/main" val="2973924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21</a:t>
            </a:fld>
            <a:endParaRPr lang="de-AT"/>
          </a:p>
        </p:txBody>
      </p:sp>
    </p:spTree>
    <p:extLst>
      <p:ext uri="{BB962C8B-B14F-4D97-AF65-F5344CB8AC3E}">
        <p14:creationId xmlns:p14="http://schemas.microsoft.com/office/powerpoint/2010/main" val="1489472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22</a:t>
            </a:fld>
            <a:endParaRPr lang="de-AT"/>
          </a:p>
        </p:txBody>
      </p:sp>
    </p:spTree>
    <p:extLst>
      <p:ext uri="{BB962C8B-B14F-4D97-AF65-F5344CB8AC3E}">
        <p14:creationId xmlns:p14="http://schemas.microsoft.com/office/powerpoint/2010/main" val="4059236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pPr/>
              <a:t>2</a:t>
            </a:fld>
            <a:endParaRPr lang="de-AT"/>
          </a:p>
        </p:txBody>
      </p:sp>
    </p:spTree>
    <p:extLst>
      <p:ext uri="{BB962C8B-B14F-4D97-AF65-F5344CB8AC3E}">
        <p14:creationId xmlns:p14="http://schemas.microsoft.com/office/powerpoint/2010/main" val="4025405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27</a:t>
            </a:fld>
            <a:endParaRPr lang="de-AT"/>
          </a:p>
        </p:txBody>
      </p:sp>
    </p:spTree>
    <p:extLst>
      <p:ext uri="{BB962C8B-B14F-4D97-AF65-F5344CB8AC3E}">
        <p14:creationId xmlns:p14="http://schemas.microsoft.com/office/powerpoint/2010/main" val="2871283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wenn diese Comics schon richtig alt sind, sie eignen sich als Gesprächsgrundlage – manchmal auch generationsübergreifend.</a:t>
            </a:r>
          </a:p>
        </p:txBody>
      </p:sp>
      <p:sp>
        <p:nvSpPr>
          <p:cNvPr id="4" name="Foliennummernplatzhalter 3"/>
          <p:cNvSpPr>
            <a:spLocks noGrp="1"/>
          </p:cNvSpPr>
          <p:nvPr>
            <p:ph type="sldNum" sz="quarter" idx="5"/>
          </p:nvPr>
        </p:nvSpPr>
        <p:spPr/>
        <p:txBody>
          <a:bodyPr/>
          <a:lstStyle/>
          <a:p>
            <a:fld id="{5BC9136F-CA9D-4FE5-85DC-58A8F95C26FC}" type="slidenum">
              <a:rPr lang="de-AT" smtClean="0"/>
              <a:pPr/>
              <a:t>28</a:t>
            </a:fld>
            <a:endParaRPr lang="de-AT"/>
          </a:p>
        </p:txBody>
      </p:sp>
    </p:spTree>
    <p:extLst>
      <p:ext uri="{BB962C8B-B14F-4D97-AF65-F5344CB8AC3E}">
        <p14:creationId xmlns:p14="http://schemas.microsoft.com/office/powerpoint/2010/main" val="3449375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BC9136F-CA9D-4FE5-85DC-58A8F95C26FC}" type="slidenum">
              <a:rPr lang="de-AT" smtClean="0"/>
              <a:t>29</a:t>
            </a:fld>
            <a:endParaRPr lang="de-AT"/>
          </a:p>
        </p:txBody>
      </p:sp>
    </p:spTree>
    <p:extLst>
      <p:ext uri="{BB962C8B-B14F-4D97-AF65-F5344CB8AC3E}">
        <p14:creationId xmlns:p14="http://schemas.microsoft.com/office/powerpoint/2010/main" val="751014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funktioniert es? Wie bekomme ich das Foto vom Handy auf das Tablet?</a:t>
            </a:r>
          </a:p>
        </p:txBody>
      </p:sp>
      <p:sp>
        <p:nvSpPr>
          <p:cNvPr id="4" name="Foliennummernplatzhalter 3"/>
          <p:cNvSpPr>
            <a:spLocks noGrp="1"/>
          </p:cNvSpPr>
          <p:nvPr>
            <p:ph type="sldNum" sz="quarter" idx="5"/>
          </p:nvPr>
        </p:nvSpPr>
        <p:spPr/>
        <p:txBody>
          <a:bodyPr/>
          <a:lstStyle/>
          <a:p>
            <a:fld id="{5BC9136F-CA9D-4FE5-85DC-58A8F95C26FC}" type="slidenum">
              <a:rPr lang="de-AT" smtClean="0"/>
              <a:pPr/>
              <a:t>30</a:t>
            </a:fld>
            <a:endParaRPr lang="de-AT"/>
          </a:p>
        </p:txBody>
      </p:sp>
    </p:spTree>
    <p:extLst>
      <p:ext uri="{BB962C8B-B14F-4D97-AF65-F5344CB8AC3E}">
        <p14:creationId xmlns:p14="http://schemas.microsoft.com/office/powerpoint/2010/main" val="537682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paar Stunden ohne Smartphone – wie gleiche ich das aus? Was tu ich statt dessen – dazu ein Medientagebuch führen</a:t>
            </a:r>
          </a:p>
        </p:txBody>
      </p:sp>
      <p:sp>
        <p:nvSpPr>
          <p:cNvPr id="4" name="Foliennummernplatzhalter 3"/>
          <p:cNvSpPr>
            <a:spLocks noGrp="1"/>
          </p:cNvSpPr>
          <p:nvPr>
            <p:ph type="sldNum" sz="quarter" idx="5"/>
          </p:nvPr>
        </p:nvSpPr>
        <p:spPr/>
        <p:txBody>
          <a:bodyPr/>
          <a:lstStyle/>
          <a:p>
            <a:fld id="{5BC9136F-CA9D-4FE5-85DC-58A8F95C26FC}" type="slidenum">
              <a:rPr lang="de-AT" smtClean="0"/>
              <a:pPr/>
              <a:t>31</a:t>
            </a:fld>
            <a:endParaRPr lang="de-AT"/>
          </a:p>
        </p:txBody>
      </p:sp>
    </p:spTree>
    <p:extLst>
      <p:ext uri="{BB962C8B-B14F-4D97-AF65-F5344CB8AC3E}">
        <p14:creationId xmlns:p14="http://schemas.microsoft.com/office/powerpoint/2010/main" val="2169535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Vor- und Nachteile diskutieren</a:t>
            </a:r>
          </a:p>
        </p:txBody>
      </p:sp>
      <p:sp>
        <p:nvSpPr>
          <p:cNvPr id="4" name="Foliennummernplatzhalter 3"/>
          <p:cNvSpPr>
            <a:spLocks noGrp="1"/>
          </p:cNvSpPr>
          <p:nvPr>
            <p:ph type="sldNum" sz="quarter" idx="5"/>
          </p:nvPr>
        </p:nvSpPr>
        <p:spPr/>
        <p:txBody>
          <a:bodyPr/>
          <a:lstStyle/>
          <a:p>
            <a:fld id="{5BC9136F-CA9D-4FE5-85DC-58A8F95C26FC}" type="slidenum">
              <a:rPr lang="de-AT" smtClean="0"/>
              <a:pPr/>
              <a:t>32</a:t>
            </a:fld>
            <a:endParaRPr lang="de-AT"/>
          </a:p>
        </p:txBody>
      </p:sp>
    </p:spTree>
    <p:extLst>
      <p:ext uri="{BB962C8B-B14F-4D97-AF65-F5344CB8AC3E}">
        <p14:creationId xmlns:p14="http://schemas.microsoft.com/office/powerpoint/2010/main" val="4080223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34</a:t>
            </a:fld>
            <a:endParaRPr lang="de-AT"/>
          </a:p>
        </p:txBody>
      </p:sp>
    </p:spTree>
    <p:extLst>
      <p:ext uri="{BB962C8B-B14F-4D97-AF65-F5344CB8AC3E}">
        <p14:creationId xmlns:p14="http://schemas.microsoft.com/office/powerpoint/2010/main" val="2632013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Bild: </a:t>
            </a:r>
            <a:r>
              <a:rPr lang="de-AT" dirty="0" err="1">
                <a:hlinkClick r:id="rId3"/>
              </a:rPr>
              <a:t>rawpixel</a:t>
            </a:r>
            <a:r>
              <a:rPr lang="de-AT" dirty="0"/>
              <a:t> / </a:t>
            </a:r>
            <a:r>
              <a:rPr lang="de-AT" dirty="0" err="1"/>
              <a:t>Unsplash</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Benachteiligte Jugendliche habe nicht die gleichen Chancen in Bezug auf die Nutzung digitaler Technologien. Daher braucht es das Unterrichtsfach Digitale Grundbildung. </a:t>
            </a:r>
          </a:p>
        </p:txBody>
      </p:sp>
      <p:sp>
        <p:nvSpPr>
          <p:cNvPr id="4" name="Foliennummernplatzhalter 3"/>
          <p:cNvSpPr>
            <a:spLocks noGrp="1"/>
          </p:cNvSpPr>
          <p:nvPr>
            <p:ph type="sldNum" sz="quarter" idx="10"/>
          </p:nvPr>
        </p:nvSpPr>
        <p:spPr/>
        <p:txBody>
          <a:bodyPr/>
          <a:lstStyle/>
          <a:p>
            <a:fld id="{5BC9136F-CA9D-4FE5-85DC-58A8F95C26FC}" type="slidenum">
              <a:rPr lang="de-AT" smtClean="0"/>
              <a:pPr/>
              <a:t>3</a:t>
            </a:fld>
            <a:endParaRPr lang="de-AT"/>
          </a:p>
        </p:txBody>
      </p:sp>
    </p:spTree>
    <p:extLst>
      <p:ext uri="{BB962C8B-B14F-4D97-AF65-F5344CB8AC3E}">
        <p14:creationId xmlns:p14="http://schemas.microsoft.com/office/powerpoint/2010/main" val="35487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Der Zugang zum Internet ist für Jugendliche aus sozial schlechter gestellten Familien nicht immer gegeben, Auch wenn sich die Geräte der Kinder und Jugendlichen äußerlich nicht von denen anderer unterscheiden, so haben sie oft schlechtere Verträge, kein WLAN zu Hause und sind auf öffentliche Hotspots und WLAN in Lokalen angewiesen. In der Nutzung unterscheiden sie sich eventuell darin, dass benachteiligte Jugendliche weniger zu einer aktiven Mediennutzung motiviert und dahingehend gefördert werden: Sie bleiben oft passive Konsumierende. In Bezug auf die Reflexion fehlt ihnen u. U., dass sie z. B. Fake-News nicht erkennen können und nicht erkennen, wie Medien auf ihre psychische Gesundheit wirken. </a:t>
            </a:r>
          </a:p>
        </p:txBody>
      </p:sp>
      <p:sp>
        <p:nvSpPr>
          <p:cNvPr id="4" name="Foliennummernplatzhalter 3"/>
          <p:cNvSpPr>
            <a:spLocks noGrp="1"/>
          </p:cNvSpPr>
          <p:nvPr>
            <p:ph type="sldNum" sz="quarter" idx="5"/>
          </p:nvPr>
        </p:nvSpPr>
        <p:spPr/>
        <p:txBody>
          <a:bodyPr/>
          <a:lstStyle/>
          <a:p>
            <a:fld id="{5BC9136F-CA9D-4FE5-85DC-58A8F95C26FC}" type="slidenum">
              <a:rPr lang="de-AT" smtClean="0"/>
              <a:pPr/>
              <a:t>4</a:t>
            </a:fld>
            <a:endParaRPr lang="de-AT"/>
          </a:p>
        </p:txBody>
      </p:sp>
    </p:spTree>
    <p:extLst>
      <p:ext uri="{BB962C8B-B14F-4D97-AF65-F5344CB8AC3E}">
        <p14:creationId xmlns:p14="http://schemas.microsoft.com/office/powerpoint/2010/main" val="179325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5</a:t>
            </a:fld>
            <a:endParaRPr lang="de-AT"/>
          </a:p>
        </p:txBody>
      </p:sp>
    </p:spTree>
    <p:extLst>
      <p:ext uri="{BB962C8B-B14F-4D97-AF65-F5344CB8AC3E}">
        <p14:creationId xmlns:p14="http://schemas.microsoft.com/office/powerpoint/2010/main" val="3129260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6</a:t>
            </a:fld>
            <a:endParaRPr lang="de-AT"/>
          </a:p>
        </p:txBody>
      </p:sp>
    </p:spTree>
    <p:extLst>
      <p:ext uri="{BB962C8B-B14F-4D97-AF65-F5344CB8AC3E}">
        <p14:creationId xmlns:p14="http://schemas.microsoft.com/office/powerpoint/2010/main" val="2960221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8</a:t>
            </a:fld>
            <a:endParaRPr lang="de-AT"/>
          </a:p>
        </p:txBody>
      </p:sp>
    </p:spTree>
    <p:extLst>
      <p:ext uri="{BB962C8B-B14F-4D97-AF65-F5344CB8AC3E}">
        <p14:creationId xmlns:p14="http://schemas.microsoft.com/office/powerpoint/2010/main" val="1923370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9</a:t>
            </a:fld>
            <a:endParaRPr lang="de-AT"/>
          </a:p>
        </p:txBody>
      </p:sp>
    </p:spTree>
    <p:extLst>
      <p:ext uri="{BB962C8B-B14F-4D97-AF65-F5344CB8AC3E}">
        <p14:creationId xmlns:p14="http://schemas.microsoft.com/office/powerpoint/2010/main" val="3491198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10</a:t>
            </a:fld>
            <a:endParaRPr lang="de-AT"/>
          </a:p>
        </p:txBody>
      </p:sp>
    </p:spTree>
    <p:extLst>
      <p:ext uri="{BB962C8B-B14F-4D97-AF65-F5344CB8AC3E}">
        <p14:creationId xmlns:p14="http://schemas.microsoft.com/office/powerpoint/2010/main" val="224024169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Rechteck 6"/>
          <p:cNvSpPr/>
          <p:nvPr userDrawn="1"/>
        </p:nvSpPr>
        <p:spPr>
          <a:xfrm>
            <a:off x="0" y="1657350"/>
            <a:ext cx="9144000" cy="2728468"/>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 name="Title 1"/>
          <p:cNvSpPr>
            <a:spLocks noGrp="1"/>
          </p:cNvSpPr>
          <p:nvPr>
            <p:ph type="ctrTitle"/>
          </p:nvPr>
        </p:nvSpPr>
        <p:spPr>
          <a:xfrm>
            <a:off x="439591" y="1950065"/>
            <a:ext cx="5530362" cy="1806819"/>
          </a:xfrm>
        </p:spPr>
        <p:txBody>
          <a:bodyPr anchor="b">
            <a:normAutofit/>
          </a:bodyPr>
          <a:lstStyle>
            <a:lvl1pPr algn="l">
              <a:defRPr sz="4000" b="1">
                <a:solidFill>
                  <a:schemeClr val="bg1"/>
                </a:solidFill>
              </a:defRPr>
            </a:lvl1pPr>
          </a:lstStyle>
          <a:p>
            <a:r>
              <a:rPr lang="de-DE" dirty="0"/>
              <a:t>Titelmasterformat durch Klicken bearbeiten</a:t>
            </a:r>
            <a:endParaRPr lang="en-US"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67804" y="407377"/>
            <a:ext cx="2600027" cy="665162"/>
          </a:xfrm>
          <a:prstGeom prst="rect">
            <a:avLst/>
          </a:prstGeom>
        </p:spPr>
      </p:pic>
      <p:pic>
        <p:nvPicPr>
          <p:cNvPr id="10" name="Grafik 9"/>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167803" y="1657350"/>
            <a:ext cx="2976197" cy="2728468"/>
          </a:xfrm>
          <a:prstGeom prst="rect">
            <a:avLst/>
          </a:prstGeom>
        </p:spPr>
      </p:pic>
      <p:sp>
        <p:nvSpPr>
          <p:cNvPr id="9" name="Rechteck 8"/>
          <p:cNvSpPr/>
          <p:nvPr userDrawn="1"/>
        </p:nvSpPr>
        <p:spPr>
          <a:xfrm>
            <a:off x="0" y="4383376"/>
            <a:ext cx="9144000" cy="417634"/>
          </a:xfrm>
          <a:prstGeom prst="rect">
            <a:avLst/>
          </a:prstGeom>
          <a:solidFill>
            <a:srgbClr val="434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p:cNvSpPr txBox="1"/>
          <p:nvPr userDrawn="1"/>
        </p:nvSpPr>
        <p:spPr>
          <a:xfrm>
            <a:off x="439591" y="4334791"/>
            <a:ext cx="4673113" cy="461665"/>
          </a:xfrm>
          <a:prstGeom prst="rect">
            <a:avLst/>
          </a:prstGeom>
          <a:noFill/>
        </p:spPr>
        <p:txBody>
          <a:bodyPr wrap="square" rtlCol="0">
            <a:spAutoFit/>
          </a:bodyPr>
          <a:lstStyle/>
          <a:p>
            <a:r>
              <a:rPr lang="de-AT" sz="2400" b="0" dirty="0">
                <a:solidFill>
                  <a:schemeClr val="bg1"/>
                </a:solidFill>
                <a:latin typeface="Gill Sans MT" panose="020B0502020104020203" pitchFamily="34" charset="0"/>
              </a:rPr>
              <a:t>www.saferinternet.at</a:t>
            </a:r>
          </a:p>
        </p:txBody>
      </p:sp>
      <p:pic>
        <p:nvPicPr>
          <p:cNvPr id="37" name="Grafik 36" descr="Ein Bild, das Objekt enthält.&#10;&#10;Mit hoher Zuverlässigkeit generierte Beschreibung">
            <a:extLst>
              <a:ext uri="{FF2B5EF4-FFF2-40B4-BE49-F238E27FC236}">
                <a16:creationId xmlns:a16="http://schemas.microsoft.com/office/drawing/2014/main" id="{EE0EFB13-4D5E-4831-B283-3C2E76C6BA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8143" y="5837041"/>
            <a:ext cx="941407" cy="175576"/>
          </a:xfrm>
          <a:prstGeom prst="rect">
            <a:avLst/>
          </a:prstGeom>
        </p:spPr>
      </p:pic>
      <p:pic>
        <p:nvPicPr>
          <p:cNvPr id="38" name="Grafik 37">
            <a:extLst>
              <a:ext uri="{FF2B5EF4-FFF2-40B4-BE49-F238E27FC236}">
                <a16:creationId xmlns:a16="http://schemas.microsoft.com/office/drawing/2014/main" id="{C056C261-0A36-485C-B104-54185CB1702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3737" y="5782776"/>
            <a:ext cx="595913" cy="234035"/>
          </a:xfrm>
          <a:prstGeom prst="rect">
            <a:avLst/>
          </a:prstGeom>
        </p:spPr>
      </p:pic>
      <p:pic>
        <p:nvPicPr>
          <p:cNvPr id="4" name="Picture 2">
            <a:extLst>
              <a:ext uri="{FF2B5EF4-FFF2-40B4-BE49-F238E27FC236}">
                <a16:creationId xmlns:a16="http://schemas.microsoft.com/office/drawing/2014/main" id="{8EAA3BE8-8E07-125E-4733-A0A6048B701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4932634" y="6338422"/>
            <a:ext cx="821131" cy="28897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7A053833-45B1-5DFB-C588-4225B3E3552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50171" y="6301564"/>
            <a:ext cx="342434" cy="342434"/>
          </a:xfrm>
          <a:prstGeom prst="rect">
            <a:avLst/>
          </a:prstGeom>
        </p:spPr>
      </p:pic>
      <p:pic>
        <p:nvPicPr>
          <p:cNvPr id="12" name="Grafik 11">
            <a:extLst>
              <a:ext uri="{FF2B5EF4-FFF2-40B4-BE49-F238E27FC236}">
                <a16:creationId xmlns:a16="http://schemas.microsoft.com/office/drawing/2014/main" id="{63FEAC01-45FD-7730-9F07-D79A7EEE060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51395" y="6236975"/>
            <a:ext cx="1329347" cy="445038"/>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07C75475-1934-925B-F73B-B1BDEBD7168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80086" y="6305584"/>
            <a:ext cx="1257335" cy="225837"/>
          </a:xfrm>
          <a:prstGeom prst="rect">
            <a:avLst/>
          </a:prstGeom>
        </p:spPr>
      </p:pic>
      <p:pic>
        <p:nvPicPr>
          <p:cNvPr id="14" name="Grafik 13">
            <a:extLst>
              <a:ext uri="{FF2B5EF4-FFF2-40B4-BE49-F238E27FC236}">
                <a16:creationId xmlns:a16="http://schemas.microsoft.com/office/drawing/2014/main" id="{3522CCB0-F782-3293-9B45-3E4B0B1EEE5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011441" y="6355792"/>
            <a:ext cx="724918" cy="233978"/>
          </a:xfrm>
          <a:prstGeom prst="rect">
            <a:avLst/>
          </a:prstGeom>
        </p:spPr>
      </p:pic>
      <p:pic>
        <p:nvPicPr>
          <p:cNvPr id="16" name="Grafik 15" descr="Ein Bild, das Text enthält.&#10;&#10;Automatisch generierte Beschreibung">
            <a:extLst>
              <a:ext uri="{FF2B5EF4-FFF2-40B4-BE49-F238E27FC236}">
                <a16:creationId xmlns:a16="http://schemas.microsoft.com/office/drawing/2014/main" id="{69B838FE-1374-76D1-323F-9B797AF4725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01824" y="5743366"/>
            <a:ext cx="1303389" cy="273445"/>
          </a:xfrm>
          <a:prstGeom prst="rect">
            <a:avLst/>
          </a:prstGeom>
        </p:spPr>
      </p:pic>
      <p:pic>
        <p:nvPicPr>
          <p:cNvPr id="18" name="Grafik 17" descr="Ein Bild, das Text enthält.&#10;&#10;Automatisch generierte Beschreibung">
            <a:extLst>
              <a:ext uri="{FF2B5EF4-FFF2-40B4-BE49-F238E27FC236}">
                <a16:creationId xmlns:a16="http://schemas.microsoft.com/office/drawing/2014/main" id="{614E8F3B-CB30-C494-A05F-28E64B716E0D}"/>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412154" y="6300435"/>
            <a:ext cx="1332391" cy="364950"/>
          </a:xfrm>
          <a:prstGeom prst="rect">
            <a:avLst/>
          </a:prstGeom>
        </p:spPr>
      </p:pic>
    </p:spTree>
    <p:extLst>
      <p:ext uri="{BB962C8B-B14F-4D97-AF65-F5344CB8AC3E}">
        <p14:creationId xmlns:p14="http://schemas.microsoft.com/office/powerpoint/2010/main" val="27744570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ßzeile und Logo">
    <p:spTree>
      <p:nvGrpSpPr>
        <p:cNvPr id="1" name=""/>
        <p:cNvGrpSpPr/>
        <p:nvPr/>
      </p:nvGrpSpPr>
      <p:grpSpPr>
        <a:xfrm>
          <a:off x="0" y="0"/>
          <a:ext cx="0" cy="0"/>
          <a:chOff x="0" y="0"/>
          <a:chExt cx="0" cy="0"/>
        </a:xfrm>
      </p:grpSpPr>
      <p:sp>
        <p:nvSpPr>
          <p:cNvPr id="7" name="Rechteck 6"/>
          <p:cNvSpPr/>
          <p:nvPr userDrawn="1"/>
        </p:nvSpPr>
        <p:spPr>
          <a:xfrm>
            <a:off x="0" y="6343570"/>
            <a:ext cx="9144000" cy="532014"/>
          </a:xfrm>
          <a:prstGeom prst="rect">
            <a:avLst/>
          </a:prstGeom>
          <a:solidFill>
            <a:srgbClr val="434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a:p>
            <a:pPr algn="ctr"/>
            <a:endParaRPr lang="de-AT" dirty="0"/>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67804" y="407377"/>
            <a:ext cx="2600027" cy="665162"/>
          </a:xfrm>
          <a:prstGeom prst="rect">
            <a:avLst/>
          </a:prstGeom>
        </p:spPr>
      </p:pic>
      <p:sp>
        <p:nvSpPr>
          <p:cNvPr id="10" name="Slide Number Placeholder 5"/>
          <p:cNvSpPr>
            <a:spLocks noGrp="1"/>
          </p:cNvSpPr>
          <p:nvPr>
            <p:ph type="sldNum" sz="quarter" idx="12"/>
          </p:nvPr>
        </p:nvSpPr>
        <p:spPr>
          <a:xfrm>
            <a:off x="8454257" y="6399798"/>
            <a:ext cx="622935"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DB922093-6066-4C73-9215-88E20F9F9CC5}" type="slidenum">
              <a:rPr lang="de-AT" smtClean="0"/>
              <a:pPr/>
              <a:t>‹Nr.›</a:t>
            </a:fld>
            <a:endParaRPr lang="de-AT" dirty="0"/>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84690" y="6389609"/>
            <a:ext cx="1544328" cy="394969"/>
          </a:xfrm>
          <a:prstGeom prst="rect">
            <a:avLst/>
          </a:prstGeom>
        </p:spPr>
      </p:pic>
    </p:spTree>
    <p:extLst>
      <p:ext uri="{BB962C8B-B14F-4D97-AF65-F5344CB8AC3E}">
        <p14:creationId xmlns:p14="http://schemas.microsoft.com/office/powerpoint/2010/main" val="26994359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53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ganzflächig">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0" y="0"/>
            <a:ext cx="9144000" cy="6858000"/>
          </a:xfrm>
        </p:spPr>
        <p:txBody>
          <a:bodyPr/>
          <a:lstStyle/>
          <a:p>
            <a:endParaRPr lang="de-AT"/>
          </a:p>
        </p:txBody>
      </p:sp>
    </p:spTree>
    <p:extLst>
      <p:ext uri="{BB962C8B-B14F-4D97-AF65-F5344CB8AC3E}">
        <p14:creationId xmlns:p14="http://schemas.microsoft.com/office/powerpoint/2010/main" val="4030847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5" name="Fußzeilenplatzhalter 4"/>
          <p:cNvSpPr>
            <a:spLocks noGrp="1"/>
          </p:cNvSpPr>
          <p:nvPr>
            <p:ph type="ftr" sz="quarter" idx="10"/>
          </p:nvPr>
        </p:nvSpPr>
        <p:spPr>
          <a:xfrm>
            <a:off x="290513" y="6642100"/>
            <a:ext cx="4981575" cy="219075"/>
          </a:xfrm>
          <a:prstGeom prst="rect">
            <a:avLst/>
          </a:prstGeom>
        </p:spPr>
        <p:txBody>
          <a:bodyPr/>
          <a:lstStyle>
            <a:lvl1pPr eaLnBrk="1" hangingPunct="1">
              <a:defRPr dirty="0">
                <a:solidFill>
                  <a:schemeClr val="bg1"/>
                </a:solidFill>
                <a:cs typeface="Arial" pitchFamily="34" charset="0"/>
              </a:defRPr>
            </a:lvl1pPr>
          </a:lstStyle>
          <a:p>
            <a:pPr>
              <a:defRPr/>
            </a:pPr>
            <a:r>
              <a:rPr lang="pt-BR"/>
              <a:t>w w w . s a f e r i n t e r n e t . a t </a:t>
            </a:r>
            <a:endParaRPr lang="de-AT"/>
          </a:p>
        </p:txBody>
      </p:sp>
      <p:sp>
        <p:nvSpPr>
          <p:cNvPr id="6" name="Foliennummernplatzhalter 5"/>
          <p:cNvSpPr>
            <a:spLocks noGrp="1"/>
          </p:cNvSpPr>
          <p:nvPr>
            <p:ph type="sldNum" sz="quarter" idx="11"/>
          </p:nvPr>
        </p:nvSpPr>
        <p:spPr>
          <a:xfrm>
            <a:off x="8499475" y="6642000"/>
            <a:ext cx="539750" cy="220662"/>
          </a:xfrm>
          <a:prstGeom prst="rect">
            <a:avLst/>
          </a:prstGeom>
        </p:spPr>
        <p:txBody>
          <a:bodyPr/>
          <a:lstStyle>
            <a:lvl1pPr>
              <a:defRPr/>
            </a:lvl1pPr>
          </a:lstStyle>
          <a:p>
            <a:pPr>
              <a:defRPr/>
            </a:pPr>
            <a:fld id="{050CDC49-F5DB-4552-B45C-0EB0BBDA9454}" type="slidenum">
              <a:rPr/>
              <a:pPr>
                <a:defRPr/>
              </a:pPr>
              <a:t>‹Nr.›</a:t>
            </a:fld>
            <a:endParaRPr dirty="0"/>
          </a:p>
        </p:txBody>
      </p:sp>
      <p:sp>
        <p:nvSpPr>
          <p:cNvPr id="8" name="Rectangle 62"/>
          <p:cNvSpPr>
            <a:spLocks noChangeArrowheads="1"/>
          </p:cNvSpPr>
          <p:nvPr userDrawn="1"/>
        </p:nvSpPr>
        <p:spPr bwMode="auto">
          <a:xfrm>
            <a:off x="4959349" y="1590674"/>
            <a:ext cx="1155701" cy="161925"/>
          </a:xfrm>
          <a:prstGeom prst="rect">
            <a:avLst/>
          </a:prstGeom>
          <a:solidFill>
            <a:schemeClr val="accent4"/>
          </a:solidFill>
          <a:ln>
            <a:noFill/>
          </a:ln>
        </p:spPr>
        <p:txBody>
          <a:bodyPr wrap="none" anchor="ct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a:defRPr/>
            </a:pPr>
            <a:endParaRPr lang="de-AT" altLang="de-DE">
              <a:solidFill>
                <a:srgbClr val="1C1C1C"/>
              </a:solidFill>
            </a:endParaRPr>
          </a:p>
        </p:txBody>
      </p:sp>
    </p:spTree>
    <p:extLst>
      <p:ext uri="{BB962C8B-B14F-4D97-AF65-F5344CB8AC3E}">
        <p14:creationId xmlns:p14="http://schemas.microsoft.com/office/powerpoint/2010/main" val="1226225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pic>
        <p:nvPicPr>
          <p:cNvPr id="4" name="Picture 16" descr="C:\Dokumente und Einstellungen\Antje\Anwendungsdaten\Microsoft\Media Catalog\SaferInternet-Grafik4.t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117246" y="1671637"/>
            <a:ext cx="3026754" cy="497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dirty="0"/>
              <a:t>Titelmasterformat durch Klicken bearbeiten</a:t>
            </a:r>
            <a:endParaRPr lang="de-AT" dirty="0"/>
          </a:p>
        </p:txBody>
      </p:sp>
      <p:sp>
        <p:nvSpPr>
          <p:cNvPr id="3" name="Inhaltsplatzhalt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5" name="Fußzeilenplatzhalter 4"/>
          <p:cNvSpPr>
            <a:spLocks noGrp="1"/>
          </p:cNvSpPr>
          <p:nvPr>
            <p:ph type="ftr" sz="quarter" idx="10"/>
          </p:nvPr>
        </p:nvSpPr>
        <p:spPr>
          <a:xfrm>
            <a:off x="290513" y="6642100"/>
            <a:ext cx="4981575" cy="219075"/>
          </a:xfrm>
          <a:prstGeom prst="rect">
            <a:avLst/>
          </a:prstGeom>
        </p:spPr>
        <p:txBody>
          <a:bodyPr/>
          <a:lstStyle>
            <a:lvl1pPr eaLnBrk="1" hangingPunct="1">
              <a:defRPr dirty="0">
                <a:solidFill>
                  <a:schemeClr val="bg1"/>
                </a:solidFill>
                <a:cs typeface="Arial" pitchFamily="34" charset="0"/>
              </a:defRPr>
            </a:lvl1pPr>
          </a:lstStyle>
          <a:p>
            <a:pPr>
              <a:defRPr/>
            </a:pPr>
            <a:r>
              <a:rPr lang="pt-BR"/>
              <a:t>w w w . s a f e r i n t e r n e t . a t </a:t>
            </a:r>
            <a:endParaRPr lang="de-AT"/>
          </a:p>
        </p:txBody>
      </p:sp>
      <p:sp>
        <p:nvSpPr>
          <p:cNvPr id="6" name="Foliennummernplatzhalter 5"/>
          <p:cNvSpPr>
            <a:spLocks noGrp="1"/>
          </p:cNvSpPr>
          <p:nvPr>
            <p:ph type="sldNum" sz="quarter" idx="11"/>
          </p:nvPr>
        </p:nvSpPr>
        <p:spPr>
          <a:xfrm>
            <a:off x="8499475" y="6642000"/>
            <a:ext cx="539750" cy="220662"/>
          </a:xfrm>
          <a:prstGeom prst="rect">
            <a:avLst/>
          </a:prstGeom>
        </p:spPr>
        <p:txBody>
          <a:bodyPr/>
          <a:lstStyle>
            <a:lvl1pPr>
              <a:defRPr/>
            </a:lvl1pPr>
          </a:lstStyle>
          <a:p>
            <a:pPr>
              <a:defRPr/>
            </a:pPr>
            <a:fld id="{050CDC49-F5DB-4552-B45C-0EB0BBDA9454}" type="slidenum">
              <a:rPr/>
              <a:pPr>
                <a:defRPr/>
              </a:pPr>
              <a:t>‹Nr.›</a:t>
            </a:fld>
            <a:endParaRPr dirty="0"/>
          </a:p>
        </p:txBody>
      </p:sp>
      <p:sp>
        <p:nvSpPr>
          <p:cNvPr id="7" name="Rectangle 61"/>
          <p:cNvSpPr>
            <a:spLocks noChangeArrowheads="1"/>
          </p:cNvSpPr>
          <p:nvPr userDrawn="1"/>
        </p:nvSpPr>
        <p:spPr bwMode="auto">
          <a:xfrm>
            <a:off x="-3175" y="1590675"/>
            <a:ext cx="9151938" cy="161925"/>
          </a:xfrm>
          <a:prstGeom prst="rect">
            <a:avLst/>
          </a:prstGeom>
          <a:solidFill>
            <a:schemeClr val="accent3"/>
          </a:solidFill>
          <a:ln>
            <a:noFill/>
          </a:ln>
        </p:spPr>
        <p:txBody>
          <a:bodyPr wrap="none" anchor="ct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a:defRPr/>
            </a:pPr>
            <a:endParaRPr lang="de-AT" altLang="de-DE">
              <a:solidFill>
                <a:srgbClr val="1C1C1C"/>
              </a:solidFill>
            </a:endParaRPr>
          </a:p>
        </p:txBody>
      </p:sp>
      <p:sp>
        <p:nvSpPr>
          <p:cNvPr id="8" name="Rectangle 62"/>
          <p:cNvSpPr>
            <a:spLocks noChangeArrowheads="1"/>
          </p:cNvSpPr>
          <p:nvPr userDrawn="1"/>
        </p:nvSpPr>
        <p:spPr bwMode="auto">
          <a:xfrm>
            <a:off x="4959349" y="1590674"/>
            <a:ext cx="1155701" cy="161925"/>
          </a:xfrm>
          <a:prstGeom prst="rect">
            <a:avLst/>
          </a:prstGeom>
          <a:solidFill>
            <a:schemeClr val="accent4"/>
          </a:solidFill>
          <a:ln>
            <a:noFill/>
          </a:ln>
        </p:spPr>
        <p:txBody>
          <a:bodyPr wrap="none" anchor="ct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a:defRPr/>
            </a:pPr>
            <a:endParaRPr lang="de-AT" altLang="de-DE">
              <a:solidFill>
                <a:srgbClr val="1C1C1C"/>
              </a:solidFill>
            </a:endParaRPr>
          </a:p>
        </p:txBody>
      </p:sp>
    </p:spTree>
    <p:extLst>
      <p:ext uri="{BB962C8B-B14F-4D97-AF65-F5344CB8AC3E}">
        <p14:creationId xmlns:p14="http://schemas.microsoft.com/office/powerpoint/2010/main" val="1950402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pic>
        <p:nvPicPr>
          <p:cNvPr id="4" name="Picture 16" descr="C:\Dokumente und Einstellungen\Antje\Anwendungsdaten\Microsoft\Media Catalog\SaferInternet-Grafik4.t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117246" y="1671637"/>
            <a:ext cx="3026754" cy="497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dirty="0"/>
              <a:t>Titelmasterformat durch Klicken bearbeiten</a:t>
            </a:r>
            <a:endParaRPr lang="de-AT" dirty="0"/>
          </a:p>
        </p:txBody>
      </p:sp>
      <p:sp>
        <p:nvSpPr>
          <p:cNvPr id="3" name="Inhaltsplatzhalt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5" name="Fußzeilenplatzhalter 4"/>
          <p:cNvSpPr>
            <a:spLocks noGrp="1"/>
          </p:cNvSpPr>
          <p:nvPr>
            <p:ph type="ftr" sz="quarter" idx="10"/>
          </p:nvPr>
        </p:nvSpPr>
        <p:spPr>
          <a:xfrm>
            <a:off x="290513" y="6642100"/>
            <a:ext cx="4981575" cy="219075"/>
          </a:xfrm>
          <a:prstGeom prst="rect">
            <a:avLst/>
          </a:prstGeom>
        </p:spPr>
        <p:txBody>
          <a:bodyPr/>
          <a:lstStyle>
            <a:lvl1pPr eaLnBrk="1" hangingPunct="1">
              <a:defRPr dirty="0">
                <a:solidFill>
                  <a:schemeClr val="bg1"/>
                </a:solidFill>
                <a:cs typeface="Arial" pitchFamily="34" charset="0"/>
              </a:defRPr>
            </a:lvl1pPr>
          </a:lstStyle>
          <a:p>
            <a:pPr>
              <a:defRPr/>
            </a:pPr>
            <a:r>
              <a:rPr lang="pt-BR"/>
              <a:t>w w w . s a f e r i n t e r n e t . a t </a:t>
            </a:r>
            <a:endParaRPr lang="de-AT"/>
          </a:p>
        </p:txBody>
      </p:sp>
      <p:sp>
        <p:nvSpPr>
          <p:cNvPr id="6" name="Foliennummernplatzhalter 5"/>
          <p:cNvSpPr>
            <a:spLocks noGrp="1"/>
          </p:cNvSpPr>
          <p:nvPr>
            <p:ph type="sldNum" sz="quarter" idx="11"/>
          </p:nvPr>
        </p:nvSpPr>
        <p:spPr>
          <a:xfrm>
            <a:off x="8499475" y="6642000"/>
            <a:ext cx="539750" cy="220662"/>
          </a:xfrm>
          <a:prstGeom prst="rect">
            <a:avLst/>
          </a:prstGeom>
        </p:spPr>
        <p:txBody>
          <a:bodyPr/>
          <a:lstStyle>
            <a:lvl1pPr>
              <a:defRPr/>
            </a:lvl1pPr>
          </a:lstStyle>
          <a:p>
            <a:pPr>
              <a:defRPr/>
            </a:pPr>
            <a:fld id="{050CDC49-F5DB-4552-B45C-0EB0BBDA9454}" type="slidenum">
              <a:rPr/>
              <a:pPr>
                <a:defRPr/>
              </a:pPr>
              <a:t>‹Nr.›</a:t>
            </a:fld>
            <a:endParaRPr dirty="0"/>
          </a:p>
        </p:txBody>
      </p:sp>
      <p:sp>
        <p:nvSpPr>
          <p:cNvPr id="7" name="Rectangle 61"/>
          <p:cNvSpPr>
            <a:spLocks noChangeArrowheads="1"/>
          </p:cNvSpPr>
          <p:nvPr userDrawn="1"/>
        </p:nvSpPr>
        <p:spPr bwMode="auto">
          <a:xfrm>
            <a:off x="-3175" y="1590675"/>
            <a:ext cx="9151938" cy="161925"/>
          </a:xfrm>
          <a:prstGeom prst="rect">
            <a:avLst/>
          </a:prstGeom>
          <a:solidFill>
            <a:schemeClr val="accent3"/>
          </a:solidFill>
          <a:ln>
            <a:noFill/>
          </a:ln>
        </p:spPr>
        <p:txBody>
          <a:bodyPr wrap="none" anchor="ct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a:defRPr/>
            </a:pPr>
            <a:endParaRPr lang="de-AT" altLang="de-DE">
              <a:solidFill>
                <a:srgbClr val="1C1C1C"/>
              </a:solidFill>
            </a:endParaRPr>
          </a:p>
        </p:txBody>
      </p:sp>
      <p:sp>
        <p:nvSpPr>
          <p:cNvPr id="8" name="Rectangle 62"/>
          <p:cNvSpPr>
            <a:spLocks noChangeArrowheads="1"/>
          </p:cNvSpPr>
          <p:nvPr userDrawn="1"/>
        </p:nvSpPr>
        <p:spPr bwMode="auto">
          <a:xfrm>
            <a:off x="4959349" y="1590674"/>
            <a:ext cx="1155701" cy="161925"/>
          </a:xfrm>
          <a:prstGeom prst="rect">
            <a:avLst/>
          </a:prstGeom>
          <a:solidFill>
            <a:schemeClr val="accent4"/>
          </a:solidFill>
          <a:ln>
            <a:noFill/>
          </a:ln>
        </p:spPr>
        <p:txBody>
          <a:bodyPr wrap="none" anchor="ct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a:defRPr/>
            </a:pPr>
            <a:endParaRPr lang="de-AT" altLang="de-DE">
              <a:solidFill>
                <a:srgbClr val="1C1C1C"/>
              </a:solidFill>
            </a:endParaRPr>
          </a:p>
        </p:txBody>
      </p:sp>
    </p:spTree>
    <p:extLst>
      <p:ext uri="{BB962C8B-B14F-4D97-AF65-F5344CB8AC3E}">
        <p14:creationId xmlns:p14="http://schemas.microsoft.com/office/powerpoint/2010/main" val="1375765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8" name="Rectangle 65"/>
          <p:cNvSpPr>
            <a:spLocks noChangeArrowheads="1"/>
          </p:cNvSpPr>
          <p:nvPr userDrawn="1"/>
        </p:nvSpPr>
        <p:spPr bwMode="auto">
          <a:xfrm>
            <a:off x="6115050" y="1671636"/>
            <a:ext cx="3033713" cy="4970704"/>
          </a:xfrm>
          <a:prstGeom prst="rect">
            <a:avLst/>
          </a:prstGeom>
          <a:solidFill>
            <a:srgbClr val="ED6E00"/>
          </a:solidFill>
          <a:ln w="9525">
            <a:noFill/>
            <a:miter lim="800000"/>
            <a:headEnd/>
            <a:tailEnd/>
          </a:ln>
        </p:spPr>
        <p:txBody>
          <a:bodyPr wrap="none" anchor="ct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a:defRPr/>
            </a:pPr>
            <a:endParaRPr lang="de-AT" altLang="de-DE">
              <a:solidFill>
                <a:srgbClr val="1C1C1C"/>
              </a:solidFill>
            </a:endParaRPr>
          </a:p>
        </p:txBody>
      </p:sp>
      <p:sp>
        <p:nvSpPr>
          <p:cNvPr id="2" name="Titel 1"/>
          <p:cNvSpPr>
            <a:spLocks noGrp="1"/>
          </p:cNvSpPr>
          <p:nvPr>
            <p:ph type="title"/>
          </p:nvPr>
        </p:nvSpPr>
        <p:spPr/>
        <p:txBody>
          <a:bodyPr/>
          <a:lstStyle/>
          <a:p>
            <a:r>
              <a:rPr lang="de-DE" dirty="0"/>
              <a:t>Titelmasterformat durch Klicken bearbeiten</a:t>
            </a:r>
            <a:endParaRPr lang="de-AT" dirty="0"/>
          </a:p>
        </p:txBody>
      </p:sp>
      <p:sp>
        <p:nvSpPr>
          <p:cNvPr id="3" name="Inhaltsplatzhalt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7" name="Inhaltsplatzhalter 6"/>
          <p:cNvSpPr>
            <a:spLocks noGrp="1"/>
          </p:cNvSpPr>
          <p:nvPr>
            <p:ph sz="quarter" idx="12"/>
          </p:nvPr>
        </p:nvSpPr>
        <p:spPr>
          <a:xfrm>
            <a:off x="6294473" y="2037600"/>
            <a:ext cx="2668773" cy="4417200"/>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de-DE" dirty="0"/>
              <a:t>Textmasterformat bearbeiten</a:t>
            </a:r>
          </a:p>
          <a:p>
            <a:pPr lvl="1"/>
            <a:r>
              <a:rPr lang="de-DE" dirty="0"/>
              <a:t>Zweite Ebene</a:t>
            </a:r>
          </a:p>
          <a:p>
            <a:pPr lvl="2"/>
            <a:r>
              <a:rPr lang="de-DE" dirty="0"/>
              <a:t>Dritte Ebene</a:t>
            </a:r>
          </a:p>
        </p:txBody>
      </p:sp>
      <p:sp>
        <p:nvSpPr>
          <p:cNvPr id="5" name="Fußzeilenplatzhalter 4"/>
          <p:cNvSpPr>
            <a:spLocks noGrp="1"/>
          </p:cNvSpPr>
          <p:nvPr>
            <p:ph type="ftr" sz="quarter" idx="13"/>
          </p:nvPr>
        </p:nvSpPr>
        <p:spPr>
          <a:xfrm>
            <a:off x="290513" y="6642100"/>
            <a:ext cx="4981575" cy="219075"/>
          </a:xfrm>
          <a:prstGeom prst="rect">
            <a:avLst/>
          </a:prstGeom>
        </p:spPr>
        <p:txBody>
          <a:bodyPr/>
          <a:lstStyle>
            <a:lvl1pPr eaLnBrk="1" hangingPunct="1">
              <a:defRPr>
                <a:solidFill>
                  <a:schemeClr val="bg1"/>
                </a:solidFill>
                <a:cs typeface="Arial" pitchFamily="34" charset="0"/>
              </a:defRPr>
            </a:lvl1pPr>
          </a:lstStyle>
          <a:p>
            <a:pPr>
              <a:defRPr/>
            </a:pPr>
            <a:r>
              <a:rPr lang="pt-BR"/>
              <a:t>w w w . s a f e r i n t e r n e t . a t </a:t>
            </a:r>
            <a:endParaRPr lang="de-AT"/>
          </a:p>
        </p:txBody>
      </p:sp>
      <p:sp>
        <p:nvSpPr>
          <p:cNvPr id="6" name="Foliennummernplatzhalter 5"/>
          <p:cNvSpPr>
            <a:spLocks noGrp="1"/>
          </p:cNvSpPr>
          <p:nvPr>
            <p:ph type="sldNum" sz="quarter" idx="14"/>
          </p:nvPr>
        </p:nvSpPr>
        <p:spPr>
          <a:xfrm>
            <a:off x="8499475" y="6642000"/>
            <a:ext cx="539750" cy="220662"/>
          </a:xfrm>
          <a:prstGeom prst="rect">
            <a:avLst/>
          </a:prstGeom>
        </p:spPr>
        <p:txBody>
          <a:bodyPr/>
          <a:lstStyle>
            <a:lvl1pPr>
              <a:defRPr/>
            </a:lvl1pPr>
          </a:lstStyle>
          <a:p>
            <a:pPr>
              <a:defRPr/>
            </a:pPr>
            <a:fld id="{D3A8A9B4-62DD-40BE-94BE-C6917B595AC1}" type="slidenum">
              <a:rPr/>
              <a:pPr>
                <a:defRPr/>
              </a:pPr>
              <a:t>‹Nr.›</a:t>
            </a:fld>
            <a:endParaRPr/>
          </a:p>
        </p:txBody>
      </p:sp>
      <p:sp>
        <p:nvSpPr>
          <p:cNvPr id="9" name="Rectangle 61"/>
          <p:cNvSpPr>
            <a:spLocks noChangeArrowheads="1"/>
          </p:cNvSpPr>
          <p:nvPr userDrawn="1"/>
        </p:nvSpPr>
        <p:spPr bwMode="auto">
          <a:xfrm>
            <a:off x="-3175" y="1590675"/>
            <a:ext cx="9151938" cy="161925"/>
          </a:xfrm>
          <a:prstGeom prst="rect">
            <a:avLst/>
          </a:prstGeom>
          <a:solidFill>
            <a:schemeClr val="accent3"/>
          </a:solidFill>
          <a:ln>
            <a:noFill/>
          </a:ln>
        </p:spPr>
        <p:txBody>
          <a:bodyPr wrap="none" anchor="ct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a:defRPr/>
            </a:pPr>
            <a:endParaRPr lang="de-AT" altLang="de-DE">
              <a:solidFill>
                <a:srgbClr val="1C1C1C"/>
              </a:solidFill>
            </a:endParaRPr>
          </a:p>
        </p:txBody>
      </p:sp>
      <p:sp>
        <p:nvSpPr>
          <p:cNvPr id="10" name="Rectangle 62"/>
          <p:cNvSpPr>
            <a:spLocks noChangeArrowheads="1"/>
          </p:cNvSpPr>
          <p:nvPr userDrawn="1"/>
        </p:nvSpPr>
        <p:spPr bwMode="auto">
          <a:xfrm>
            <a:off x="4959349" y="1590674"/>
            <a:ext cx="1155701" cy="161925"/>
          </a:xfrm>
          <a:prstGeom prst="rect">
            <a:avLst/>
          </a:prstGeom>
          <a:solidFill>
            <a:schemeClr val="accent4"/>
          </a:solidFill>
          <a:ln>
            <a:noFill/>
          </a:ln>
        </p:spPr>
        <p:txBody>
          <a:bodyPr wrap="none" anchor="ct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a:defRPr/>
            </a:pPr>
            <a:endParaRPr lang="de-AT" altLang="de-DE">
              <a:solidFill>
                <a:srgbClr val="1C1C1C"/>
              </a:solidFill>
            </a:endParaRPr>
          </a:p>
        </p:txBody>
      </p:sp>
    </p:spTree>
    <p:extLst>
      <p:ext uri="{BB962C8B-B14F-4D97-AF65-F5344CB8AC3E}">
        <p14:creationId xmlns:p14="http://schemas.microsoft.com/office/powerpoint/2010/main" val="1242805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2" name="Rectangle 23"/>
          <p:cNvSpPr>
            <a:spLocks noChangeArrowheads="1"/>
          </p:cNvSpPr>
          <p:nvPr userDrawn="1"/>
        </p:nvSpPr>
        <p:spPr bwMode="auto">
          <a:xfrm>
            <a:off x="0" y="573088"/>
            <a:ext cx="9148763" cy="1123950"/>
          </a:xfrm>
          <a:prstGeom prst="rect">
            <a:avLst/>
          </a:prstGeom>
          <a:solidFill>
            <a:srgbClr val="4D4D4D"/>
          </a:solidFill>
          <a:ln>
            <a:noFill/>
          </a:ln>
        </p:spPr>
        <p:txBody>
          <a:bodyPr wrap="none" anchor="ct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algn="ctr" eaLnBrk="1" hangingPunct="1">
              <a:defRPr/>
            </a:pPr>
            <a:endParaRPr lang="de-DE" altLang="de-DE" dirty="0">
              <a:latin typeface="Arial"/>
              <a:ea typeface="+mn-ea"/>
            </a:endParaRPr>
          </a:p>
        </p:txBody>
      </p:sp>
      <p:sp>
        <p:nvSpPr>
          <p:cNvPr id="3" name="Rectangle 3"/>
          <p:cNvSpPr>
            <a:spLocks noChangeArrowheads="1"/>
          </p:cNvSpPr>
          <p:nvPr/>
        </p:nvSpPr>
        <p:spPr bwMode="auto">
          <a:xfrm>
            <a:off x="5124450" y="1228725"/>
            <a:ext cx="3686175" cy="4867275"/>
          </a:xfrm>
          <a:prstGeom prst="rect">
            <a:avLst/>
          </a:prstGeom>
          <a:noFill/>
          <a:ln>
            <a:noFill/>
          </a:ln>
        </p:spPr>
        <p:txBody>
          <a:bodyPr/>
          <a:lstStyle>
            <a:lvl1pPr marL="342900" indent="-342900"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eaLnBrk="1" hangingPunct="1">
              <a:spcBef>
                <a:spcPct val="20000"/>
              </a:spcBef>
              <a:buClr>
                <a:srgbClr val="FF8100"/>
              </a:buClr>
              <a:buSzPct val="70000"/>
              <a:buFont typeface="Wingdings" pitchFamily="2" charset="2"/>
              <a:buNone/>
              <a:defRPr/>
            </a:pPr>
            <a:endParaRPr lang="de-DE" altLang="de-DE" sz="1800" dirty="0">
              <a:solidFill>
                <a:srgbClr val="4D4D4D"/>
              </a:solidFill>
              <a:latin typeface="Verdana" pitchFamily="34" charset="0"/>
              <a:ea typeface="+mn-ea"/>
            </a:endParaRPr>
          </a:p>
        </p:txBody>
      </p:sp>
      <p:sp>
        <p:nvSpPr>
          <p:cNvPr id="4" name="Rectangle 49"/>
          <p:cNvSpPr>
            <a:spLocks noChangeArrowheads="1"/>
          </p:cNvSpPr>
          <p:nvPr userDrawn="1"/>
        </p:nvSpPr>
        <p:spPr bwMode="white">
          <a:xfrm>
            <a:off x="-9525" y="1752600"/>
            <a:ext cx="6124575" cy="4905375"/>
          </a:xfrm>
          <a:prstGeom prst="rect">
            <a:avLst/>
          </a:prstGeom>
          <a:solidFill>
            <a:schemeClr val="bg1"/>
          </a:solidFill>
          <a:ln>
            <a:noFill/>
          </a:ln>
        </p:spPr>
        <p:txBody>
          <a:bodyPr wrap="none" anchor="ct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algn="ctr" eaLnBrk="1" hangingPunct="1">
              <a:defRPr/>
            </a:pPr>
            <a:endParaRPr lang="de-DE" altLang="de-DE" dirty="0">
              <a:latin typeface="Arial"/>
              <a:ea typeface="+mn-ea"/>
            </a:endParaRPr>
          </a:p>
        </p:txBody>
      </p:sp>
      <p:sp>
        <p:nvSpPr>
          <p:cNvPr id="5" name="Rectangle 50"/>
          <p:cNvSpPr>
            <a:spLocks noChangeArrowheads="1"/>
          </p:cNvSpPr>
          <p:nvPr userDrawn="1"/>
        </p:nvSpPr>
        <p:spPr bwMode="auto">
          <a:xfrm>
            <a:off x="-12700" y="6640513"/>
            <a:ext cx="9169400" cy="217487"/>
          </a:xfrm>
          <a:prstGeom prst="rect">
            <a:avLst/>
          </a:prstGeom>
          <a:solidFill>
            <a:srgbClr val="4D4D4D"/>
          </a:solidFill>
          <a:ln>
            <a:noFill/>
          </a:ln>
        </p:spPr>
        <p:txBody>
          <a:bodyPr wrap="none" anchor="ct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algn="ctr" eaLnBrk="1" hangingPunct="1">
              <a:defRPr/>
            </a:pPr>
            <a:endParaRPr lang="de-DE" altLang="de-DE" dirty="0">
              <a:latin typeface="Arial"/>
              <a:ea typeface="+mn-ea"/>
            </a:endParaRPr>
          </a:p>
        </p:txBody>
      </p:sp>
      <p:sp>
        <p:nvSpPr>
          <p:cNvPr id="6" name="Rectangle 61"/>
          <p:cNvSpPr>
            <a:spLocks noChangeArrowheads="1"/>
          </p:cNvSpPr>
          <p:nvPr userDrawn="1"/>
        </p:nvSpPr>
        <p:spPr bwMode="auto">
          <a:xfrm>
            <a:off x="-3175" y="1590675"/>
            <a:ext cx="9151938" cy="161925"/>
          </a:xfrm>
          <a:prstGeom prst="rect">
            <a:avLst/>
          </a:prstGeom>
          <a:solidFill>
            <a:srgbClr val="808080"/>
          </a:solidFill>
          <a:ln>
            <a:noFill/>
          </a:ln>
        </p:spPr>
        <p:txBody>
          <a:bodyPr wrap="none" anchor="ct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eaLnBrk="1" hangingPunct="1">
              <a:defRPr/>
            </a:pPr>
            <a:endParaRPr lang="de-DE" altLang="de-DE" dirty="0">
              <a:latin typeface="Arial"/>
              <a:ea typeface="+mn-ea"/>
            </a:endParaRPr>
          </a:p>
        </p:txBody>
      </p:sp>
      <p:pic>
        <p:nvPicPr>
          <p:cNvPr id="7" name="Picture 63" descr="C:\Dokumente und Einstellungen\Antje\Anwendungsdaten\Microsoft\Media Catalog\SaferInternet-Bild-Head3.tif"/>
          <p:cNvPicPr>
            <a:picLocks noChangeAspect="1" noChangeArrowheads="1"/>
          </p:cNvPicPr>
          <p:nvPr userDrawn="1"/>
        </p:nvPicPr>
        <p:blipFill>
          <a:blip r:embed="rId2"/>
          <a:srcRect/>
          <a:stretch>
            <a:fillRect/>
          </a:stretch>
        </p:blipFill>
        <p:spPr bwMode="auto">
          <a:xfrm>
            <a:off x="4959350" y="571500"/>
            <a:ext cx="1155700" cy="1028700"/>
          </a:xfrm>
          <a:prstGeom prst="rect">
            <a:avLst/>
          </a:prstGeom>
          <a:noFill/>
          <a:ln w="9525">
            <a:noFill/>
            <a:miter lim="800000"/>
            <a:headEnd/>
            <a:tailEnd/>
          </a:ln>
        </p:spPr>
      </p:pic>
      <p:sp>
        <p:nvSpPr>
          <p:cNvPr id="8" name="Rectangle 62"/>
          <p:cNvSpPr>
            <a:spLocks noChangeArrowheads="1"/>
          </p:cNvSpPr>
          <p:nvPr userDrawn="1"/>
        </p:nvSpPr>
        <p:spPr bwMode="auto">
          <a:xfrm>
            <a:off x="4959350" y="1590675"/>
            <a:ext cx="1154113" cy="161925"/>
          </a:xfrm>
          <a:prstGeom prst="rect">
            <a:avLst/>
          </a:prstGeom>
          <a:solidFill>
            <a:srgbClr val="B2B2B2"/>
          </a:solidFill>
          <a:ln>
            <a:noFill/>
          </a:ln>
        </p:spPr>
        <p:txBody>
          <a:bodyPr wrap="none" anchor="ct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eaLnBrk="1" hangingPunct="1">
              <a:defRPr/>
            </a:pPr>
            <a:endParaRPr lang="de-DE" altLang="de-DE" dirty="0">
              <a:latin typeface="Arial"/>
              <a:ea typeface="+mn-ea"/>
            </a:endParaRPr>
          </a:p>
        </p:txBody>
      </p:sp>
      <p:pic>
        <p:nvPicPr>
          <p:cNvPr id="9" name="Picture 66" descr="C:\Dokumente und Einstellungen\Antje\Anwendungsdaten\Microsoft\Media Catalog\Saferinternet.at_Logo.tif"/>
          <p:cNvPicPr>
            <a:picLocks noChangeAspect="1" noChangeArrowheads="1"/>
          </p:cNvPicPr>
          <p:nvPr userDrawn="1"/>
        </p:nvPicPr>
        <p:blipFill>
          <a:blip r:embed="rId3"/>
          <a:srcRect/>
          <a:stretch>
            <a:fillRect/>
          </a:stretch>
        </p:blipFill>
        <p:spPr bwMode="auto">
          <a:xfrm>
            <a:off x="6062663" y="95250"/>
            <a:ext cx="1751012" cy="465138"/>
          </a:xfrm>
          <a:prstGeom prst="rect">
            <a:avLst/>
          </a:prstGeom>
          <a:noFill/>
          <a:ln w="9525">
            <a:noFill/>
            <a:miter lim="800000"/>
            <a:headEnd/>
            <a:tailEnd/>
          </a:ln>
        </p:spPr>
      </p:pic>
      <p:sp>
        <p:nvSpPr>
          <p:cNvPr id="10" name="Rectangle 38"/>
          <p:cNvSpPr>
            <a:spLocks noGrp="1" noChangeArrowheads="1"/>
          </p:cNvSpPr>
          <p:nvPr>
            <p:ph type="ftr" sz="quarter" idx="10"/>
          </p:nvPr>
        </p:nvSpPr>
        <p:spPr>
          <a:xfrm>
            <a:off x="290513" y="6642100"/>
            <a:ext cx="4981575" cy="219075"/>
          </a:xfrm>
          <a:prstGeom prst="rect">
            <a:avLst/>
          </a:prstGeom>
        </p:spPr>
        <p:txBody>
          <a:bodyPr/>
          <a:lstStyle>
            <a:lvl1pPr>
              <a:defRPr/>
            </a:lvl1pPr>
          </a:lstStyle>
          <a:p>
            <a:pPr>
              <a:defRPr/>
            </a:pPr>
            <a:r>
              <a:rPr lang="de-DE"/>
              <a:t>w w w . s a f e r i n t e r n e t . a t </a:t>
            </a:r>
          </a:p>
        </p:txBody>
      </p:sp>
    </p:spTree>
    <p:extLst>
      <p:ext uri="{BB962C8B-B14F-4D97-AF65-F5344CB8AC3E}">
        <p14:creationId xmlns:p14="http://schemas.microsoft.com/office/powerpoint/2010/main" val="1919259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pic>
        <p:nvPicPr>
          <p:cNvPr id="4" name="Picture 16" descr="C:\Dokumente und Einstellungen\Antje\Anwendungsdaten\Microsoft\Media Catalog\SaferInternet-Grafik4.t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117246" y="1671637"/>
            <a:ext cx="3026754" cy="497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dirty="0"/>
              <a:t>Titelmasterformat durch Klicken bearbeiten</a:t>
            </a:r>
            <a:endParaRPr lang="de-AT" dirty="0"/>
          </a:p>
        </p:txBody>
      </p:sp>
      <p:sp>
        <p:nvSpPr>
          <p:cNvPr id="3" name="Inhaltsplatzhalt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5" name="Fußzeilenplatzhalter 4"/>
          <p:cNvSpPr>
            <a:spLocks noGrp="1"/>
          </p:cNvSpPr>
          <p:nvPr>
            <p:ph type="ftr" sz="quarter" idx="10"/>
          </p:nvPr>
        </p:nvSpPr>
        <p:spPr>
          <a:xfrm>
            <a:off x="290513" y="6642100"/>
            <a:ext cx="4981575" cy="219075"/>
          </a:xfrm>
          <a:prstGeom prst="rect">
            <a:avLst/>
          </a:prstGeom>
        </p:spPr>
        <p:txBody>
          <a:bodyPr/>
          <a:lstStyle>
            <a:lvl1pPr eaLnBrk="1" hangingPunct="1">
              <a:defRPr dirty="0">
                <a:solidFill>
                  <a:schemeClr val="bg1"/>
                </a:solidFill>
                <a:cs typeface="Arial" pitchFamily="34" charset="0"/>
              </a:defRPr>
            </a:lvl1pPr>
          </a:lstStyle>
          <a:p>
            <a:pPr>
              <a:defRPr/>
            </a:pPr>
            <a:r>
              <a:rPr lang="pt-BR"/>
              <a:t>w w w . s a f e r i n t e r n e t . a t </a:t>
            </a:r>
            <a:endParaRPr lang="de-AT"/>
          </a:p>
        </p:txBody>
      </p:sp>
      <p:sp>
        <p:nvSpPr>
          <p:cNvPr id="6" name="Foliennummernplatzhalter 5"/>
          <p:cNvSpPr>
            <a:spLocks noGrp="1"/>
          </p:cNvSpPr>
          <p:nvPr>
            <p:ph type="sldNum" sz="quarter" idx="11"/>
          </p:nvPr>
        </p:nvSpPr>
        <p:spPr>
          <a:xfrm>
            <a:off x="8499475" y="6642000"/>
            <a:ext cx="539750" cy="220662"/>
          </a:xfrm>
          <a:prstGeom prst="rect">
            <a:avLst/>
          </a:prstGeom>
        </p:spPr>
        <p:txBody>
          <a:bodyPr/>
          <a:lstStyle>
            <a:lvl1pPr>
              <a:defRPr/>
            </a:lvl1pPr>
          </a:lstStyle>
          <a:p>
            <a:pPr>
              <a:defRPr/>
            </a:pPr>
            <a:fld id="{050CDC49-F5DB-4552-B45C-0EB0BBDA9454}" type="slidenum">
              <a:rPr/>
              <a:pPr>
                <a:defRPr/>
              </a:pPr>
              <a:t>‹Nr.›</a:t>
            </a:fld>
            <a:endParaRPr dirty="0"/>
          </a:p>
        </p:txBody>
      </p:sp>
      <p:sp>
        <p:nvSpPr>
          <p:cNvPr id="7" name="Rectangle 61"/>
          <p:cNvSpPr>
            <a:spLocks noChangeArrowheads="1"/>
          </p:cNvSpPr>
          <p:nvPr userDrawn="1"/>
        </p:nvSpPr>
        <p:spPr bwMode="auto">
          <a:xfrm>
            <a:off x="-3175" y="1590675"/>
            <a:ext cx="9151938" cy="161925"/>
          </a:xfrm>
          <a:prstGeom prst="rect">
            <a:avLst/>
          </a:prstGeom>
          <a:solidFill>
            <a:schemeClr val="accent3"/>
          </a:solidFill>
          <a:ln>
            <a:noFill/>
          </a:ln>
        </p:spPr>
        <p:txBody>
          <a:bodyPr wrap="none" anchor="ct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a:defRPr/>
            </a:pPr>
            <a:endParaRPr lang="de-AT" altLang="de-DE">
              <a:solidFill>
                <a:srgbClr val="1C1C1C"/>
              </a:solidFill>
            </a:endParaRPr>
          </a:p>
        </p:txBody>
      </p:sp>
      <p:sp>
        <p:nvSpPr>
          <p:cNvPr id="8" name="Rectangle 62"/>
          <p:cNvSpPr>
            <a:spLocks noChangeArrowheads="1"/>
          </p:cNvSpPr>
          <p:nvPr userDrawn="1"/>
        </p:nvSpPr>
        <p:spPr bwMode="auto">
          <a:xfrm>
            <a:off x="4959349" y="1590674"/>
            <a:ext cx="1155701" cy="161925"/>
          </a:xfrm>
          <a:prstGeom prst="rect">
            <a:avLst/>
          </a:prstGeom>
          <a:solidFill>
            <a:schemeClr val="accent4"/>
          </a:solidFill>
          <a:ln>
            <a:noFill/>
          </a:ln>
        </p:spPr>
        <p:txBody>
          <a:bodyPr wrap="none" anchor="ctr"/>
          <a:lstStyle>
            <a:lvl1pPr eaLnBrk="0" hangingPunct="0">
              <a:defRPr sz="2400">
                <a:solidFill>
                  <a:schemeClr val="tx1"/>
                </a:solidFill>
                <a:latin typeface="Times" pitchFamily="18" charset="0"/>
                <a:cs typeface="Arial" pitchFamily="34" charset="0"/>
              </a:defRPr>
            </a:lvl1pPr>
            <a:lvl2pPr marL="742950" indent="-285750" eaLnBrk="0" hangingPunct="0">
              <a:defRPr sz="2400">
                <a:solidFill>
                  <a:schemeClr val="tx1"/>
                </a:solidFill>
                <a:latin typeface="Times" pitchFamily="18" charset="0"/>
                <a:cs typeface="Arial" pitchFamily="34" charset="0"/>
              </a:defRPr>
            </a:lvl2pPr>
            <a:lvl3pPr marL="1143000" indent="-228600" eaLnBrk="0" hangingPunct="0">
              <a:defRPr sz="2400">
                <a:solidFill>
                  <a:schemeClr val="tx1"/>
                </a:solidFill>
                <a:latin typeface="Times" pitchFamily="18" charset="0"/>
                <a:cs typeface="Arial" pitchFamily="34" charset="0"/>
              </a:defRPr>
            </a:lvl3pPr>
            <a:lvl4pPr marL="1600200" indent="-228600" eaLnBrk="0" hangingPunct="0">
              <a:defRPr sz="2400">
                <a:solidFill>
                  <a:schemeClr val="tx1"/>
                </a:solidFill>
                <a:latin typeface="Times" pitchFamily="18" charset="0"/>
                <a:cs typeface="Arial" pitchFamily="34" charset="0"/>
              </a:defRPr>
            </a:lvl4pPr>
            <a:lvl5pPr marL="2057400" indent="-228600" eaLnBrk="0" hangingPunct="0">
              <a:defRPr sz="2400">
                <a:solidFill>
                  <a:schemeClr val="tx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pitchFamily="18" charset="0"/>
                <a:cs typeface="Arial" pitchFamily="34" charset="0"/>
              </a:defRPr>
            </a:lvl9pPr>
          </a:lstStyle>
          <a:p>
            <a:pPr>
              <a:defRPr/>
            </a:pPr>
            <a:endParaRPr lang="de-AT" altLang="de-DE">
              <a:solidFill>
                <a:srgbClr val="1C1C1C"/>
              </a:solidFill>
            </a:endParaRPr>
          </a:p>
        </p:txBody>
      </p:sp>
    </p:spTree>
    <p:extLst>
      <p:ext uri="{BB962C8B-B14F-4D97-AF65-F5344CB8AC3E}">
        <p14:creationId xmlns:p14="http://schemas.microsoft.com/office/powerpoint/2010/main" val="1743432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sp>
        <p:nvSpPr>
          <p:cNvPr id="4" name="Rectangle 65"/>
          <p:cNvSpPr>
            <a:spLocks noChangeArrowheads="1"/>
          </p:cNvSpPr>
          <p:nvPr userDrawn="1"/>
        </p:nvSpPr>
        <p:spPr bwMode="auto">
          <a:xfrm>
            <a:off x="0" y="1590675"/>
            <a:ext cx="9148763" cy="5267325"/>
          </a:xfrm>
          <a:prstGeom prst="rect">
            <a:avLst/>
          </a:prstGeom>
          <a:solidFill>
            <a:srgbClr val="ED6E00"/>
          </a:solidFill>
          <a:ln w="9525">
            <a:solidFill>
              <a:schemeClr val="tx1"/>
            </a:solidFill>
            <a:miter lim="800000"/>
            <a:headEnd/>
            <a:tailEnd/>
          </a:ln>
        </p:spPr>
        <p:txBody>
          <a:bodyPr wrap="none" anchor="ct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a:defRPr/>
            </a:pPr>
            <a:endParaRPr lang="de-AT" altLang="de-DE" dirty="0">
              <a:ea typeface="+mn-ea"/>
            </a:endParaRPr>
          </a:p>
        </p:txBody>
      </p:sp>
      <p:sp>
        <p:nvSpPr>
          <p:cNvPr id="5" name="Rectangle 23"/>
          <p:cNvSpPr>
            <a:spLocks noChangeArrowheads="1"/>
          </p:cNvSpPr>
          <p:nvPr userDrawn="1"/>
        </p:nvSpPr>
        <p:spPr bwMode="auto">
          <a:xfrm>
            <a:off x="0" y="573088"/>
            <a:ext cx="9148763" cy="1123950"/>
          </a:xfrm>
          <a:prstGeom prst="rect">
            <a:avLst/>
          </a:prstGeom>
          <a:solidFill>
            <a:srgbClr val="4D4D4D"/>
          </a:solidFill>
          <a:ln>
            <a:noFill/>
          </a:ln>
        </p:spPr>
        <p:txBody>
          <a:bodyPr wrap="none" anchor="ct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algn="ctr">
              <a:defRPr/>
            </a:pPr>
            <a:endParaRPr lang="de-DE" altLang="de-DE" dirty="0">
              <a:ea typeface="+mn-ea"/>
            </a:endParaRPr>
          </a:p>
        </p:txBody>
      </p:sp>
      <p:sp>
        <p:nvSpPr>
          <p:cNvPr id="6" name="Rectangle 3"/>
          <p:cNvSpPr>
            <a:spLocks noChangeArrowheads="1"/>
          </p:cNvSpPr>
          <p:nvPr/>
        </p:nvSpPr>
        <p:spPr bwMode="auto">
          <a:xfrm>
            <a:off x="5124450" y="1228725"/>
            <a:ext cx="3686175" cy="4867275"/>
          </a:xfrm>
          <a:prstGeom prst="rect">
            <a:avLst/>
          </a:prstGeom>
          <a:noFill/>
          <a:ln>
            <a:noFill/>
          </a:ln>
        </p:spPr>
        <p:txBody>
          <a:bodyPr/>
          <a:lstStyle>
            <a:lvl1pPr marL="342900" indent="-342900"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a:spcBef>
                <a:spcPct val="20000"/>
              </a:spcBef>
              <a:buClr>
                <a:srgbClr val="FF8100"/>
              </a:buClr>
              <a:buSzPct val="70000"/>
              <a:buFont typeface="Wingdings" pitchFamily="2" charset="2"/>
              <a:buNone/>
              <a:defRPr/>
            </a:pPr>
            <a:endParaRPr lang="de-DE" altLang="de-DE" sz="1800" dirty="0">
              <a:solidFill>
                <a:srgbClr val="4D4D4D"/>
              </a:solidFill>
              <a:latin typeface="Verdana" pitchFamily="34" charset="0"/>
              <a:ea typeface="+mn-ea"/>
            </a:endParaRPr>
          </a:p>
        </p:txBody>
      </p:sp>
      <p:sp>
        <p:nvSpPr>
          <p:cNvPr id="7" name="Rectangle 49"/>
          <p:cNvSpPr>
            <a:spLocks noChangeArrowheads="1"/>
          </p:cNvSpPr>
          <p:nvPr userDrawn="1"/>
        </p:nvSpPr>
        <p:spPr bwMode="white">
          <a:xfrm>
            <a:off x="-9525" y="1752600"/>
            <a:ext cx="6124575" cy="4905375"/>
          </a:xfrm>
          <a:prstGeom prst="rect">
            <a:avLst/>
          </a:prstGeom>
          <a:solidFill>
            <a:schemeClr val="bg1"/>
          </a:solidFill>
          <a:ln>
            <a:noFill/>
          </a:ln>
        </p:spPr>
        <p:txBody>
          <a:bodyPr wrap="none" anchor="ct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algn="ctr">
              <a:defRPr/>
            </a:pPr>
            <a:endParaRPr lang="de-DE" altLang="de-DE" dirty="0">
              <a:ea typeface="+mn-ea"/>
            </a:endParaRPr>
          </a:p>
        </p:txBody>
      </p:sp>
      <p:sp>
        <p:nvSpPr>
          <p:cNvPr id="8" name="Rectangle 50"/>
          <p:cNvSpPr>
            <a:spLocks noChangeArrowheads="1"/>
          </p:cNvSpPr>
          <p:nvPr userDrawn="1"/>
        </p:nvSpPr>
        <p:spPr bwMode="auto">
          <a:xfrm>
            <a:off x="-12700" y="6640513"/>
            <a:ext cx="9169400" cy="217487"/>
          </a:xfrm>
          <a:prstGeom prst="rect">
            <a:avLst/>
          </a:prstGeom>
          <a:solidFill>
            <a:srgbClr val="4D4D4D"/>
          </a:solidFill>
          <a:ln>
            <a:noFill/>
          </a:ln>
        </p:spPr>
        <p:txBody>
          <a:bodyPr wrap="none" anchor="ct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algn="ctr">
              <a:defRPr/>
            </a:pPr>
            <a:endParaRPr lang="de-DE" altLang="de-DE" dirty="0">
              <a:ea typeface="+mn-ea"/>
            </a:endParaRPr>
          </a:p>
        </p:txBody>
      </p:sp>
      <p:sp>
        <p:nvSpPr>
          <p:cNvPr id="9" name="Rectangle 61"/>
          <p:cNvSpPr>
            <a:spLocks noChangeArrowheads="1"/>
          </p:cNvSpPr>
          <p:nvPr userDrawn="1"/>
        </p:nvSpPr>
        <p:spPr bwMode="auto">
          <a:xfrm>
            <a:off x="-3175" y="1590675"/>
            <a:ext cx="9151938" cy="161925"/>
          </a:xfrm>
          <a:prstGeom prst="rect">
            <a:avLst/>
          </a:prstGeom>
          <a:solidFill>
            <a:srgbClr val="808080"/>
          </a:solidFill>
          <a:ln>
            <a:noFill/>
          </a:ln>
        </p:spPr>
        <p:txBody>
          <a:bodyPr wrap="none" anchor="ct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a:defRPr/>
            </a:pPr>
            <a:endParaRPr lang="de-AT" altLang="de-DE" dirty="0">
              <a:ea typeface="+mn-ea"/>
            </a:endParaRPr>
          </a:p>
        </p:txBody>
      </p:sp>
      <p:pic>
        <p:nvPicPr>
          <p:cNvPr id="10" name="Picture 63" descr="C:\Dokumente und Einstellungen\Antje\Anwendungsdaten\Microsoft\Media Catalog\SaferInternet-Bild-Head3.t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59350" y="571500"/>
            <a:ext cx="1155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62"/>
          <p:cNvSpPr>
            <a:spLocks noChangeArrowheads="1"/>
          </p:cNvSpPr>
          <p:nvPr userDrawn="1"/>
        </p:nvSpPr>
        <p:spPr bwMode="auto">
          <a:xfrm>
            <a:off x="4959350" y="1590675"/>
            <a:ext cx="1154113" cy="161925"/>
          </a:xfrm>
          <a:prstGeom prst="rect">
            <a:avLst/>
          </a:prstGeom>
          <a:solidFill>
            <a:srgbClr val="B2B2B2"/>
          </a:solidFill>
          <a:ln>
            <a:noFill/>
          </a:ln>
        </p:spPr>
        <p:txBody>
          <a:bodyPr wrap="none" anchor="ct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a:defRPr/>
            </a:pPr>
            <a:endParaRPr lang="de-AT" altLang="de-DE" dirty="0">
              <a:ea typeface="+mn-ea"/>
            </a:endParaRPr>
          </a:p>
        </p:txBody>
      </p:sp>
      <p:pic>
        <p:nvPicPr>
          <p:cNvPr id="12" name="Picture 66" descr="C:\Dokumente und Einstellungen\Antje\Anwendungsdaten\Microsoft\Media Catalog\Saferinternet.at_Logo.t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62663" y="95250"/>
            <a:ext cx="1751012"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a:spLocks noGrp="1" noChangeArrowheads="1"/>
          </p:cNvSpPr>
          <p:nvPr>
            <p:ph type="body" idx="4294967295"/>
          </p:nvPr>
        </p:nvSpPr>
        <p:spPr>
          <a:xfrm>
            <a:off x="288925" y="2038350"/>
            <a:ext cx="5665788" cy="4416425"/>
          </a:xfrm>
        </p:spPr>
        <p:txBody>
          <a:bodyPr/>
          <a:lstStyle/>
          <a:p>
            <a:endParaRPr lang="de-AT" dirty="0"/>
          </a:p>
          <a:p>
            <a:endParaRPr lang="de-AT" dirty="0"/>
          </a:p>
          <a:p>
            <a:endParaRPr lang="de-DE" dirty="0"/>
          </a:p>
          <a:p>
            <a:endParaRPr lang="de-DE" dirty="0"/>
          </a:p>
          <a:p>
            <a:endParaRPr lang="de-DE" dirty="0"/>
          </a:p>
        </p:txBody>
      </p:sp>
      <p:sp>
        <p:nvSpPr>
          <p:cNvPr id="15" name="Rectangle 4"/>
          <p:cNvSpPr>
            <a:spLocks noGrp="1" noChangeArrowheads="1"/>
          </p:cNvSpPr>
          <p:nvPr>
            <p:ph type="ctrTitle"/>
          </p:nvPr>
        </p:nvSpPr>
        <p:spPr>
          <a:xfrm>
            <a:off x="0" y="685800"/>
            <a:ext cx="4905375" cy="790575"/>
          </a:xfrm>
        </p:spPr>
        <p:txBody>
          <a:bodyPr/>
          <a:lstStyle>
            <a:lvl1pPr>
              <a:defRPr sz="2200"/>
            </a:lvl1pPr>
          </a:lstStyle>
          <a:p>
            <a:r>
              <a:rPr lang="de-DE" dirty="0"/>
              <a:t>Titelmasterformat durch Klicken bearbeiten</a:t>
            </a:r>
          </a:p>
        </p:txBody>
      </p:sp>
      <p:sp>
        <p:nvSpPr>
          <p:cNvPr id="13" name="Rectangle 38"/>
          <p:cNvSpPr>
            <a:spLocks noGrp="1" noChangeArrowheads="1"/>
          </p:cNvSpPr>
          <p:nvPr>
            <p:ph type="ftr" sz="quarter" idx="10"/>
          </p:nvPr>
        </p:nvSpPr>
        <p:spPr>
          <a:xfrm>
            <a:off x="642938" y="6642100"/>
            <a:ext cx="4981575" cy="219075"/>
          </a:xfrm>
          <a:prstGeom prst="rect">
            <a:avLst/>
          </a:prstGeom>
        </p:spPr>
        <p:txBody>
          <a:bodyPr/>
          <a:lstStyle>
            <a:lvl1pPr>
              <a:defRPr>
                <a:latin typeface="+mj-lt"/>
              </a:defRPr>
            </a:lvl1pPr>
          </a:lstStyle>
          <a:p>
            <a:pPr>
              <a:defRPr/>
            </a:pPr>
            <a:r>
              <a:rPr lang="de-DE"/>
              <a:t>w w w . s a f e r i n t e r n e t . a t </a:t>
            </a:r>
          </a:p>
        </p:txBody>
      </p:sp>
    </p:spTree>
    <p:extLst>
      <p:ext uri="{BB962C8B-B14F-4D97-AF65-F5344CB8AC3E}">
        <p14:creationId xmlns:p14="http://schemas.microsoft.com/office/powerpoint/2010/main" val="192750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7"/>
            <a:ext cx="7772400" cy="1470025"/>
          </a:xfrm>
        </p:spPr>
        <p:txBody>
          <a:bodyPr/>
          <a:lstStyle/>
          <a:p>
            <a:r>
              <a:rPr lang="de-DE"/>
              <a:t>Mastertitelformat bearbeiten</a:t>
            </a:r>
            <a:endParaRPr lang="de-AT"/>
          </a:p>
        </p:txBody>
      </p:sp>
      <p:sp>
        <p:nvSpPr>
          <p:cNvPr id="3" name="Untertitel 2"/>
          <p:cNvSpPr>
            <a:spLocks noGrp="1"/>
          </p:cNvSpPr>
          <p:nvPr>
            <p:ph type="subTitle" idx="1"/>
          </p:nvPr>
        </p:nvSpPr>
        <p:spPr>
          <a:xfrm>
            <a:off x="685801" y="3933056"/>
            <a:ext cx="6732164" cy="1752600"/>
          </a:xfrm>
        </p:spPr>
        <p:txBody>
          <a:bodyPr/>
          <a:lstStyle>
            <a:lvl1pPr marL="0" indent="0" algn="l">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Master-Untertitelformat bearbeiten</a:t>
            </a:r>
            <a:endParaRPr lang="de-AT" dirty="0"/>
          </a:p>
        </p:txBody>
      </p:sp>
      <p:sp>
        <p:nvSpPr>
          <p:cNvPr id="4" name="Datumsplatzhalter 3"/>
          <p:cNvSpPr>
            <a:spLocks noGrp="1"/>
          </p:cNvSpPr>
          <p:nvPr>
            <p:ph type="dt" sz="half" idx="10"/>
          </p:nvPr>
        </p:nvSpPr>
        <p:spPr>
          <a:noFill/>
        </p:spPr>
        <p:txBody>
          <a:bodyPr/>
          <a:lstStyle>
            <a:lvl1pPr algn="l">
              <a:defRPr/>
            </a:lvl1pPr>
          </a:lstStyle>
          <a:p>
            <a:fld id="{4D89E6C4-4E65-4A2D-A957-EFCE13CED764}" type="datetime1">
              <a:rPr lang="de-AT" smtClean="0"/>
              <a:t>10.11.2022</a:t>
            </a:fld>
            <a:endParaRPr lang="de-AT"/>
          </a:p>
        </p:txBody>
      </p:sp>
      <p:sp>
        <p:nvSpPr>
          <p:cNvPr id="6" name="Foliennummernplatzhalter 5"/>
          <p:cNvSpPr>
            <a:spLocks noGrp="1"/>
          </p:cNvSpPr>
          <p:nvPr>
            <p:ph type="sldNum" sz="quarter" idx="12"/>
          </p:nvPr>
        </p:nvSpPr>
        <p:spPr>
          <a:xfrm>
            <a:off x="8606367" y="6356352"/>
            <a:ext cx="478747" cy="365125"/>
          </a:xfrm>
        </p:spPr>
        <p:txBody>
          <a:bodyPr/>
          <a:lstStyle>
            <a:lvl1pPr>
              <a:defRPr b="0"/>
            </a:lvl1pPr>
          </a:lstStyle>
          <a:p>
            <a:fld id="{A1B900B4-9D8A-4A54-AF3A-68BD7229F922}" type="slidenum">
              <a:rPr lang="de-AT" smtClean="0"/>
              <a:pPr/>
              <a:t>‹Nr.›</a:t>
            </a:fld>
            <a:endParaRPr lang="de-AT" dirty="0"/>
          </a:p>
        </p:txBody>
      </p:sp>
      <p:pic>
        <p:nvPicPr>
          <p:cNvPr id="8" name="Grafik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415128" y="210840"/>
            <a:ext cx="6750000" cy="1129584"/>
          </a:xfrm>
          <a:prstGeom prst="rect">
            <a:avLst/>
          </a:prstGeom>
          <a:noFill/>
          <a:ln>
            <a:noFill/>
          </a:ln>
        </p:spPr>
      </p:pic>
    </p:spTree>
    <p:extLst>
      <p:ext uri="{BB962C8B-B14F-4D97-AF65-F5344CB8AC3E}">
        <p14:creationId xmlns:p14="http://schemas.microsoft.com/office/powerpoint/2010/main" val="404955770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_Untertitel">
    <p:spTree>
      <p:nvGrpSpPr>
        <p:cNvPr id="1" name=""/>
        <p:cNvGrpSpPr/>
        <p:nvPr/>
      </p:nvGrpSpPr>
      <p:grpSpPr>
        <a:xfrm>
          <a:off x="0" y="0"/>
          <a:ext cx="0" cy="0"/>
          <a:chOff x="0" y="0"/>
          <a:chExt cx="0" cy="0"/>
        </a:xfrm>
      </p:grpSpPr>
      <p:sp>
        <p:nvSpPr>
          <p:cNvPr id="7" name="Rechteck 6"/>
          <p:cNvSpPr/>
          <p:nvPr userDrawn="1"/>
        </p:nvSpPr>
        <p:spPr>
          <a:xfrm>
            <a:off x="0" y="1657350"/>
            <a:ext cx="9144000" cy="2728468"/>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 name="Title 1"/>
          <p:cNvSpPr>
            <a:spLocks noGrp="1"/>
          </p:cNvSpPr>
          <p:nvPr>
            <p:ph type="ctrTitle"/>
          </p:nvPr>
        </p:nvSpPr>
        <p:spPr>
          <a:xfrm>
            <a:off x="439590" y="1688124"/>
            <a:ext cx="5473235" cy="1643436"/>
          </a:xfrm>
        </p:spPr>
        <p:txBody>
          <a:bodyPr anchor="b">
            <a:noAutofit/>
          </a:bodyPr>
          <a:lstStyle>
            <a:lvl1pPr algn="l">
              <a:defRPr sz="3600" b="1">
                <a:solidFill>
                  <a:schemeClr val="bg1"/>
                </a:solidFill>
              </a:defRPr>
            </a:lvl1pPr>
          </a:lstStyle>
          <a:p>
            <a:r>
              <a:rPr lang="de-DE" dirty="0"/>
              <a:t>Titelmasterformat durch Klicken bearbeiten</a:t>
            </a:r>
            <a:endParaRPr lang="en-US"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67804" y="407377"/>
            <a:ext cx="2600027" cy="665162"/>
          </a:xfrm>
          <a:prstGeom prst="rect">
            <a:avLst/>
          </a:prstGeom>
        </p:spPr>
      </p:pic>
      <p:pic>
        <p:nvPicPr>
          <p:cNvPr id="10" name="Grafik 9"/>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167803" y="1657350"/>
            <a:ext cx="2976197" cy="2728468"/>
          </a:xfrm>
          <a:prstGeom prst="rect">
            <a:avLst/>
          </a:prstGeom>
        </p:spPr>
      </p:pic>
      <p:sp>
        <p:nvSpPr>
          <p:cNvPr id="9" name="Rechteck 8"/>
          <p:cNvSpPr/>
          <p:nvPr userDrawn="1"/>
        </p:nvSpPr>
        <p:spPr>
          <a:xfrm>
            <a:off x="0" y="4383376"/>
            <a:ext cx="9144000" cy="417634"/>
          </a:xfrm>
          <a:prstGeom prst="rect">
            <a:avLst/>
          </a:prstGeom>
          <a:solidFill>
            <a:srgbClr val="434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Subtitle 2"/>
          <p:cNvSpPr>
            <a:spLocks noGrp="1"/>
          </p:cNvSpPr>
          <p:nvPr>
            <p:ph type="subTitle" idx="1"/>
          </p:nvPr>
        </p:nvSpPr>
        <p:spPr>
          <a:xfrm>
            <a:off x="439590" y="3540432"/>
            <a:ext cx="5728213" cy="79438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
        <p:nvSpPr>
          <p:cNvPr id="48" name="Textfeld 47"/>
          <p:cNvSpPr txBox="1"/>
          <p:nvPr userDrawn="1"/>
        </p:nvSpPr>
        <p:spPr>
          <a:xfrm>
            <a:off x="439591" y="4334791"/>
            <a:ext cx="4673113" cy="461665"/>
          </a:xfrm>
          <a:prstGeom prst="rect">
            <a:avLst/>
          </a:prstGeom>
          <a:noFill/>
        </p:spPr>
        <p:txBody>
          <a:bodyPr wrap="square" rtlCol="0">
            <a:spAutoFit/>
          </a:bodyPr>
          <a:lstStyle/>
          <a:p>
            <a:r>
              <a:rPr lang="de-AT" sz="2400" b="0" dirty="0">
                <a:solidFill>
                  <a:schemeClr val="bg1"/>
                </a:solidFill>
                <a:latin typeface="Gill Sans MT" panose="020B0502020104020203" pitchFamily="34" charset="0"/>
              </a:rPr>
              <a:t>www.saferinternet.at</a:t>
            </a:r>
          </a:p>
        </p:txBody>
      </p:sp>
      <p:pic>
        <p:nvPicPr>
          <p:cNvPr id="3" name="Grafik 2" descr="Ein Bild, das Objekt enthält.&#10;&#10;Mit hoher Zuverlässigkeit generierte Beschreibung">
            <a:extLst>
              <a:ext uri="{FF2B5EF4-FFF2-40B4-BE49-F238E27FC236}">
                <a16:creationId xmlns:a16="http://schemas.microsoft.com/office/drawing/2014/main" id="{EAD453AD-422D-BF6D-EBC0-AEF5C029A7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8143" y="5837041"/>
            <a:ext cx="941407" cy="175576"/>
          </a:xfrm>
          <a:prstGeom prst="rect">
            <a:avLst/>
          </a:prstGeom>
        </p:spPr>
      </p:pic>
      <p:pic>
        <p:nvPicPr>
          <p:cNvPr id="5" name="Grafik 4">
            <a:extLst>
              <a:ext uri="{FF2B5EF4-FFF2-40B4-BE49-F238E27FC236}">
                <a16:creationId xmlns:a16="http://schemas.microsoft.com/office/drawing/2014/main" id="{114274B2-8EE0-55DD-BD27-456F0B52EF4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3737" y="5782776"/>
            <a:ext cx="595913" cy="234035"/>
          </a:xfrm>
          <a:prstGeom prst="rect">
            <a:avLst/>
          </a:prstGeom>
        </p:spPr>
      </p:pic>
      <p:pic>
        <p:nvPicPr>
          <p:cNvPr id="11" name="Picture 2">
            <a:extLst>
              <a:ext uri="{FF2B5EF4-FFF2-40B4-BE49-F238E27FC236}">
                <a16:creationId xmlns:a16="http://schemas.microsoft.com/office/drawing/2014/main" id="{5F5C1726-F02F-A822-C031-73B0523FE00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4932634" y="6338422"/>
            <a:ext cx="821131" cy="288976"/>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5B73A789-5166-D1C3-F750-757B73F1BAC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50171" y="6301564"/>
            <a:ext cx="342434" cy="342434"/>
          </a:xfrm>
          <a:prstGeom prst="rect">
            <a:avLst/>
          </a:prstGeom>
        </p:spPr>
      </p:pic>
      <p:pic>
        <p:nvPicPr>
          <p:cNvPr id="13" name="Grafik 12">
            <a:extLst>
              <a:ext uri="{FF2B5EF4-FFF2-40B4-BE49-F238E27FC236}">
                <a16:creationId xmlns:a16="http://schemas.microsoft.com/office/drawing/2014/main" id="{1A9DADAB-985F-F229-26EE-F9497E18EC2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51395" y="6236975"/>
            <a:ext cx="1329347" cy="445038"/>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86FD21D8-3A43-4721-09BD-4F49CBEEB75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80086" y="6305584"/>
            <a:ext cx="1257335" cy="225837"/>
          </a:xfrm>
          <a:prstGeom prst="rect">
            <a:avLst/>
          </a:prstGeom>
        </p:spPr>
      </p:pic>
      <p:pic>
        <p:nvPicPr>
          <p:cNvPr id="15" name="Grafik 14">
            <a:extLst>
              <a:ext uri="{FF2B5EF4-FFF2-40B4-BE49-F238E27FC236}">
                <a16:creationId xmlns:a16="http://schemas.microsoft.com/office/drawing/2014/main" id="{5135B816-885F-5EAF-12BE-F3C745935C7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011441" y="6355792"/>
            <a:ext cx="724918" cy="233978"/>
          </a:xfrm>
          <a:prstGeom prst="rect">
            <a:avLst/>
          </a:prstGeom>
        </p:spPr>
      </p:pic>
      <p:pic>
        <p:nvPicPr>
          <p:cNvPr id="16" name="Grafik 15" descr="Ein Bild, das Text enthält.&#10;&#10;Automatisch generierte Beschreibung">
            <a:extLst>
              <a:ext uri="{FF2B5EF4-FFF2-40B4-BE49-F238E27FC236}">
                <a16:creationId xmlns:a16="http://schemas.microsoft.com/office/drawing/2014/main" id="{86F77E3C-99EC-20C5-D850-53427310096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01824" y="5743366"/>
            <a:ext cx="1303389" cy="273445"/>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E90D795F-BFD3-8605-9D91-86B22BE0AF8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412154" y="6300435"/>
            <a:ext cx="1332391" cy="364950"/>
          </a:xfrm>
          <a:prstGeom prst="rect">
            <a:avLst/>
          </a:prstGeom>
        </p:spPr>
      </p:pic>
    </p:spTree>
    <p:extLst>
      <p:ext uri="{BB962C8B-B14F-4D97-AF65-F5344CB8AC3E}">
        <p14:creationId xmlns:p14="http://schemas.microsoft.com/office/powerpoint/2010/main" val="37502597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971675" y="274638"/>
            <a:ext cx="5768678" cy="1143000"/>
          </a:xfrm>
        </p:spPr>
        <p:txBody>
          <a:bodyPr/>
          <a:lstStyle/>
          <a:p>
            <a:r>
              <a:rPr lang="de-DE"/>
              <a:t>Mastertitelformat bearbeiten</a:t>
            </a:r>
            <a:endParaRPr lang="de-AT" dirty="0"/>
          </a:p>
        </p:txBody>
      </p:sp>
      <p:sp>
        <p:nvSpPr>
          <p:cNvPr id="3" name="Inhaltsplatzhalter 2"/>
          <p:cNvSpPr>
            <a:spLocks noGrp="1"/>
          </p:cNvSpPr>
          <p:nvPr>
            <p:ph idx="1"/>
          </p:nvPr>
        </p:nvSpPr>
        <p:spPr>
          <a:xfrm>
            <a:off x="486320" y="1600202"/>
            <a:ext cx="8627915" cy="4525963"/>
          </a:xfrm>
        </p:spPr>
        <p:txBody>
          <a:bodyPr/>
          <a:lstStyle/>
          <a:p>
            <a:pPr lvl="0"/>
            <a:r>
              <a:rPr lang="de-DE"/>
              <a:t>Mastertextformat bearbeiten</a:t>
            </a:r>
          </a:p>
          <a:p>
            <a:pPr lvl="1"/>
            <a:r>
              <a:rPr lang="de-DE"/>
              <a:t>Zweite Ebene</a:t>
            </a:r>
          </a:p>
          <a:p>
            <a:pPr lvl="2"/>
            <a:r>
              <a:rPr lang="de-DE"/>
              <a:t>Dritte Ebene</a:t>
            </a:r>
          </a:p>
        </p:txBody>
      </p:sp>
      <p:sp>
        <p:nvSpPr>
          <p:cNvPr id="4" name="Datumsplatzhalter 3"/>
          <p:cNvSpPr>
            <a:spLocks noGrp="1"/>
          </p:cNvSpPr>
          <p:nvPr>
            <p:ph type="dt" sz="half" idx="10"/>
          </p:nvPr>
        </p:nvSpPr>
        <p:spPr/>
        <p:txBody>
          <a:bodyPr/>
          <a:lstStyle/>
          <a:p>
            <a:fld id="{10B308BE-66DA-423C-BC41-340FC2623477}" type="datetime1">
              <a:rPr lang="de-AT" smtClean="0"/>
              <a:t>10.11.2022</a:t>
            </a:fld>
            <a:endParaRPr lang="de-AT"/>
          </a:p>
        </p:txBody>
      </p:sp>
      <p:sp>
        <p:nvSpPr>
          <p:cNvPr id="6" name="Foliennummernplatzhalter 5"/>
          <p:cNvSpPr>
            <a:spLocks noGrp="1"/>
          </p:cNvSpPr>
          <p:nvPr>
            <p:ph type="sldNum" sz="quarter" idx="12"/>
          </p:nvPr>
        </p:nvSpPr>
        <p:spPr/>
        <p:txBody>
          <a:bodyPr/>
          <a:lstStyle/>
          <a:p>
            <a:fld id="{A1B900B4-9D8A-4A54-AF3A-68BD7229F922}" type="slidenum">
              <a:rPr lang="de-AT" smtClean="0"/>
              <a:t>‹Nr.›</a:t>
            </a:fld>
            <a:endParaRPr lang="de-AT" dirty="0"/>
          </a:p>
        </p:txBody>
      </p:sp>
      <p:pic>
        <p:nvPicPr>
          <p:cNvPr id="8" name="Grafik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7994887" y="274638"/>
            <a:ext cx="1026000" cy="1108424"/>
          </a:xfrm>
          <a:prstGeom prst="rect">
            <a:avLst/>
          </a:prstGeom>
        </p:spPr>
      </p:pic>
    </p:spTree>
    <p:extLst>
      <p:ext uri="{BB962C8B-B14F-4D97-AF65-F5344CB8AC3E}">
        <p14:creationId xmlns:p14="http://schemas.microsoft.com/office/powerpoint/2010/main" val="467632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2"/>
            <a:ext cx="7772400" cy="1362075"/>
          </a:xfrm>
        </p:spPr>
        <p:txBody>
          <a:bodyPr anchor="t"/>
          <a:lstStyle>
            <a:lvl1pPr algn="l">
              <a:defRPr sz="3000" b="1" cap="none" baseline="0"/>
            </a:lvl1pPr>
          </a:lstStyle>
          <a:p>
            <a:r>
              <a:rPr lang="de-DE"/>
              <a:t>Mastertitelformat bearbeiten</a:t>
            </a:r>
            <a:endParaRPr lang="de-AT"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49B4B6CD-C89F-4D89-8179-D54E2E62823E}" type="datetime1">
              <a:rPr lang="de-AT" smtClean="0"/>
              <a:t>10.11.2022</a:t>
            </a:fld>
            <a:endParaRPr lang="de-AT"/>
          </a:p>
        </p:txBody>
      </p:sp>
      <p:sp>
        <p:nvSpPr>
          <p:cNvPr id="6" name="Foliennummernplatzhalter 5"/>
          <p:cNvSpPr>
            <a:spLocks noGrp="1"/>
          </p:cNvSpPr>
          <p:nvPr>
            <p:ph type="sldNum" sz="quarter" idx="12"/>
          </p:nvPr>
        </p:nvSpPr>
        <p:spPr/>
        <p:txBody>
          <a:bodyPr/>
          <a:lstStyle/>
          <a:p>
            <a:fld id="{A1B900B4-9D8A-4A54-AF3A-68BD7229F922}" type="slidenum">
              <a:rPr lang="de-AT" smtClean="0"/>
              <a:t>‹Nr.›</a:t>
            </a:fld>
            <a:endParaRPr lang="de-AT"/>
          </a:p>
        </p:txBody>
      </p:sp>
      <p:pic>
        <p:nvPicPr>
          <p:cNvPr id="8" name="Grafik 7">
            <a:extLst>
              <a:ext uri="{FF2B5EF4-FFF2-40B4-BE49-F238E27FC236}">
                <a16:creationId xmlns:a16="http://schemas.microsoft.com/office/drawing/2014/main" id="{794F75C7-1EDD-4491-9ADD-087AB73CE632}"/>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415128" y="210840"/>
            <a:ext cx="6750000" cy="1129584"/>
          </a:xfrm>
          <a:prstGeom prst="rect">
            <a:avLst/>
          </a:prstGeom>
          <a:noFill/>
          <a:ln>
            <a:noFill/>
          </a:ln>
        </p:spPr>
      </p:pic>
    </p:spTree>
    <p:extLst>
      <p:ext uri="{BB962C8B-B14F-4D97-AF65-F5344CB8AC3E}">
        <p14:creationId xmlns:p14="http://schemas.microsoft.com/office/powerpoint/2010/main" val="938030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2000250" y="274638"/>
            <a:ext cx="5668094" cy="1143000"/>
          </a:xfrm>
        </p:spPr>
        <p:txBody>
          <a:bodyPr/>
          <a:lstStyle/>
          <a:p>
            <a:r>
              <a:rPr lang="de-DE" dirty="0"/>
              <a:t>Mastertitelformat bearbeiten</a:t>
            </a:r>
            <a:endParaRPr lang="de-AT" dirty="0"/>
          </a:p>
        </p:txBody>
      </p:sp>
      <p:sp>
        <p:nvSpPr>
          <p:cNvPr id="3" name="Inhaltsplatzhalter 2"/>
          <p:cNvSpPr>
            <a:spLocks noGrp="1"/>
          </p:cNvSpPr>
          <p:nvPr>
            <p:ph sz="half" idx="1"/>
          </p:nvPr>
        </p:nvSpPr>
        <p:spPr>
          <a:xfrm>
            <a:off x="457200" y="1600202"/>
            <a:ext cx="4212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Mastertextformat bearbeiten</a:t>
            </a:r>
          </a:p>
          <a:p>
            <a:pPr lvl="1"/>
            <a:r>
              <a:rPr lang="de-DE"/>
              <a:t>Zweite Ebene</a:t>
            </a:r>
          </a:p>
          <a:p>
            <a:pPr lvl="2"/>
            <a:r>
              <a:rPr lang="de-DE"/>
              <a:t>Dritte Ebene</a:t>
            </a:r>
          </a:p>
        </p:txBody>
      </p:sp>
      <p:sp>
        <p:nvSpPr>
          <p:cNvPr id="4" name="Inhaltsplatzhalter 3"/>
          <p:cNvSpPr>
            <a:spLocks noGrp="1"/>
          </p:cNvSpPr>
          <p:nvPr>
            <p:ph sz="half" idx="2"/>
          </p:nvPr>
        </p:nvSpPr>
        <p:spPr>
          <a:xfrm>
            <a:off x="4873114" y="1600202"/>
            <a:ext cx="4212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Mastertextformat bearbeiten</a:t>
            </a:r>
          </a:p>
          <a:p>
            <a:pPr lvl="1"/>
            <a:r>
              <a:rPr lang="de-DE"/>
              <a:t>Zweite Ebene</a:t>
            </a:r>
          </a:p>
          <a:p>
            <a:pPr lvl="2"/>
            <a:r>
              <a:rPr lang="de-DE"/>
              <a:t>Dritte Ebene</a:t>
            </a:r>
          </a:p>
        </p:txBody>
      </p:sp>
      <p:sp>
        <p:nvSpPr>
          <p:cNvPr id="5" name="Datumsplatzhalter 4"/>
          <p:cNvSpPr>
            <a:spLocks noGrp="1"/>
          </p:cNvSpPr>
          <p:nvPr>
            <p:ph type="dt" sz="half" idx="10"/>
          </p:nvPr>
        </p:nvSpPr>
        <p:spPr/>
        <p:txBody>
          <a:bodyPr/>
          <a:lstStyle/>
          <a:p>
            <a:fld id="{0DE39A5C-8CA7-4766-A595-1272272498FB}" type="datetime1">
              <a:rPr lang="de-AT" smtClean="0"/>
              <a:t>10.11.2022</a:t>
            </a:fld>
            <a:endParaRPr lang="de-AT"/>
          </a:p>
        </p:txBody>
      </p:sp>
      <p:sp>
        <p:nvSpPr>
          <p:cNvPr id="7" name="Foliennummernplatzhalter 6"/>
          <p:cNvSpPr>
            <a:spLocks noGrp="1"/>
          </p:cNvSpPr>
          <p:nvPr>
            <p:ph type="sldNum" sz="quarter" idx="12"/>
          </p:nvPr>
        </p:nvSpPr>
        <p:spPr/>
        <p:txBody>
          <a:bodyPr/>
          <a:lstStyle/>
          <a:p>
            <a:fld id="{A1B900B4-9D8A-4A54-AF3A-68BD7229F922}" type="slidenum">
              <a:rPr lang="de-AT" smtClean="0"/>
              <a:t>‹Nr.›</a:t>
            </a:fld>
            <a:endParaRPr lang="de-AT"/>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4887" y="274638"/>
            <a:ext cx="1068198" cy="1108424"/>
          </a:xfrm>
          <a:prstGeom prst="rect">
            <a:avLst/>
          </a:prstGeom>
        </p:spPr>
      </p:pic>
    </p:spTree>
    <p:extLst>
      <p:ext uri="{BB962C8B-B14F-4D97-AF65-F5344CB8AC3E}">
        <p14:creationId xmlns:p14="http://schemas.microsoft.com/office/powerpoint/2010/main" val="1786861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977390" y="274638"/>
            <a:ext cx="5690955" cy="1143000"/>
          </a:xfrm>
        </p:spPr>
        <p:txBody>
          <a:bodyPr/>
          <a:lstStyle/>
          <a:p>
            <a:r>
              <a:rPr lang="de-DE" dirty="0"/>
              <a:t>Mastertitelformat bearbeiten</a:t>
            </a:r>
            <a:endParaRPr lang="de-AT" dirty="0"/>
          </a:p>
        </p:txBody>
      </p:sp>
      <p:sp>
        <p:nvSpPr>
          <p:cNvPr id="3" name="Datumsplatzhalter 2"/>
          <p:cNvSpPr>
            <a:spLocks noGrp="1"/>
          </p:cNvSpPr>
          <p:nvPr>
            <p:ph type="dt" sz="half" idx="10"/>
          </p:nvPr>
        </p:nvSpPr>
        <p:spPr/>
        <p:txBody>
          <a:bodyPr/>
          <a:lstStyle/>
          <a:p>
            <a:fld id="{15D88DDC-BA0E-4EE3-9CE1-D2BAF25847CA}" type="datetime1">
              <a:rPr lang="de-AT" smtClean="0"/>
              <a:t>10.11.2022</a:t>
            </a:fld>
            <a:endParaRPr lang="de-AT"/>
          </a:p>
        </p:txBody>
      </p:sp>
      <p:sp>
        <p:nvSpPr>
          <p:cNvPr id="5" name="Foliennummernplatzhalter 4"/>
          <p:cNvSpPr>
            <a:spLocks noGrp="1"/>
          </p:cNvSpPr>
          <p:nvPr>
            <p:ph type="sldNum" sz="quarter" idx="12"/>
          </p:nvPr>
        </p:nvSpPr>
        <p:spPr/>
        <p:txBody>
          <a:bodyPr/>
          <a:lstStyle/>
          <a:p>
            <a:fld id="{A1B900B4-9D8A-4A54-AF3A-68BD7229F922}" type="slidenum">
              <a:rPr lang="de-AT" smtClean="0"/>
              <a:t>‹Nr.›</a:t>
            </a:fld>
            <a:endParaRPr lang="de-AT"/>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4887" y="274638"/>
            <a:ext cx="1068198" cy="1108424"/>
          </a:xfrm>
          <a:prstGeom prst="rect">
            <a:avLst/>
          </a:prstGeom>
        </p:spPr>
      </p:pic>
    </p:spTree>
    <p:extLst>
      <p:ext uri="{BB962C8B-B14F-4D97-AF65-F5344CB8AC3E}">
        <p14:creationId xmlns:p14="http://schemas.microsoft.com/office/powerpoint/2010/main" val="1364942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6235DE1-B5DA-42C2-BE25-D53F133D7574}" type="datetime1">
              <a:rPr lang="de-AT" smtClean="0"/>
              <a:t>10.11.2022</a:t>
            </a:fld>
            <a:endParaRPr lang="de-AT"/>
          </a:p>
        </p:txBody>
      </p:sp>
      <p:sp>
        <p:nvSpPr>
          <p:cNvPr id="4" name="Foliennummernplatzhalter 3"/>
          <p:cNvSpPr>
            <a:spLocks noGrp="1"/>
          </p:cNvSpPr>
          <p:nvPr>
            <p:ph type="sldNum" sz="quarter" idx="12"/>
          </p:nvPr>
        </p:nvSpPr>
        <p:spPr>
          <a:xfrm>
            <a:off x="8593667" y="6356352"/>
            <a:ext cx="495680" cy="365125"/>
          </a:xfrm>
        </p:spPr>
        <p:txBody>
          <a:bodyPr/>
          <a:lstStyle/>
          <a:p>
            <a:fld id="{A1B900B4-9D8A-4A54-AF3A-68BD7229F922}" type="slidenum">
              <a:rPr lang="de-AT" smtClean="0"/>
              <a:t>‹Nr.›</a:t>
            </a:fld>
            <a:endParaRPr lang="de-AT"/>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4887" y="274638"/>
            <a:ext cx="1068198" cy="1108424"/>
          </a:xfrm>
          <a:prstGeom prst="rect">
            <a:avLst/>
          </a:prstGeom>
        </p:spPr>
      </p:pic>
    </p:spTree>
    <p:extLst>
      <p:ext uri="{BB962C8B-B14F-4D97-AF65-F5344CB8AC3E}">
        <p14:creationId xmlns:p14="http://schemas.microsoft.com/office/powerpoint/2010/main" val="2742266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Rectangle 1"/>
          <p:cNvSpPr/>
          <p:nvPr/>
        </p:nvSpPr>
        <p:spPr>
          <a:xfrm>
            <a:off x="6595110" y="19754"/>
            <a:ext cx="2548890" cy="61157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948805" y="481153"/>
            <a:ext cx="1939013" cy="2574467"/>
          </a:xfrm>
        </p:spPr>
        <p:txBody>
          <a:bodyPr anchor="b">
            <a:noAutofit/>
          </a:bodyPr>
          <a:lstStyle>
            <a:lvl1pPr>
              <a:lnSpc>
                <a:spcPct val="85000"/>
              </a:lnSpc>
              <a:defRPr sz="2250">
                <a:solidFill>
                  <a:srgbClr val="FFFFFF"/>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1040131" y="1470660"/>
            <a:ext cx="5177790" cy="4664850"/>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Text Placeholder 3"/>
          <p:cNvSpPr>
            <a:spLocks noGrp="1"/>
          </p:cNvSpPr>
          <p:nvPr>
            <p:ph type="body" sz="half" idx="2"/>
          </p:nvPr>
        </p:nvSpPr>
        <p:spPr>
          <a:xfrm>
            <a:off x="6905872" y="3276460"/>
            <a:ext cx="2024877" cy="2421814"/>
          </a:xfrm>
        </p:spPr>
        <p:txBody>
          <a:bodyPr>
            <a:normAutofit/>
          </a:bodyPr>
          <a:lstStyle>
            <a:lvl1pPr marL="0" marR="0" indent="0" algn="l" defTabSz="514350" rtl="0" eaLnBrk="1" fontAlgn="auto" latinLnBrk="0" hangingPunct="1">
              <a:lnSpc>
                <a:spcPct val="100000"/>
              </a:lnSpc>
              <a:spcBef>
                <a:spcPts val="675"/>
              </a:spcBef>
              <a:spcAft>
                <a:spcPts val="0"/>
              </a:spcAft>
              <a:buClrTx/>
              <a:buSzTx/>
              <a:buFontTx/>
              <a:buNone/>
              <a:tabLst/>
              <a:defRPr sz="1013">
                <a:solidFill>
                  <a:srgbClr val="262626"/>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marL="0" marR="0" lvl="0" indent="0" algn="l" defTabSz="514350" rtl="0" eaLnBrk="1" fontAlgn="auto" latinLnBrk="0" hangingPunct="1">
              <a:lnSpc>
                <a:spcPct val="100000"/>
              </a:lnSpc>
              <a:spcBef>
                <a:spcPts val="788"/>
              </a:spcBef>
              <a:spcAft>
                <a:spcPts val="0"/>
              </a:spcAft>
              <a:buClrTx/>
              <a:buSzTx/>
              <a:buFontTx/>
              <a:buNone/>
              <a:tabLst/>
              <a:defRPr/>
            </a:pPr>
            <a:r>
              <a:rPr lang="de-DE"/>
              <a:t>Textmasterformat bearbeiten</a:t>
            </a:r>
          </a:p>
        </p:txBody>
      </p:sp>
      <p:sp>
        <p:nvSpPr>
          <p:cNvPr id="5" name="Date Placeholder 4"/>
          <p:cNvSpPr>
            <a:spLocks noGrp="1"/>
          </p:cNvSpPr>
          <p:nvPr>
            <p:ph type="dt" sz="half" idx="10"/>
          </p:nvPr>
        </p:nvSpPr>
        <p:spPr/>
        <p:txBody>
          <a:bodyPr/>
          <a:lstStyle/>
          <a:p>
            <a:fld id="{ED922944-4CA7-483F-A2DA-76C62E79CD8E}" type="datetime1">
              <a:rPr lang="de-AT" smtClean="0"/>
              <a:t>10.11.2022</a:t>
            </a:fld>
            <a:endParaRPr lang="de-AT"/>
          </a:p>
        </p:txBody>
      </p:sp>
      <p:sp>
        <p:nvSpPr>
          <p:cNvPr id="11" name="Foliennummernplatzhalter 3">
            <a:extLst>
              <a:ext uri="{FF2B5EF4-FFF2-40B4-BE49-F238E27FC236}">
                <a16:creationId xmlns:a16="http://schemas.microsoft.com/office/drawing/2014/main" id="{1AB2CE3F-F547-414C-A428-5ACC7B246695}"/>
              </a:ext>
            </a:extLst>
          </p:cNvPr>
          <p:cNvSpPr>
            <a:spLocks noGrp="1"/>
          </p:cNvSpPr>
          <p:nvPr>
            <p:ph type="sldNum" sz="quarter" idx="12"/>
          </p:nvPr>
        </p:nvSpPr>
        <p:spPr>
          <a:xfrm>
            <a:off x="8593667" y="6356352"/>
            <a:ext cx="495680" cy="365125"/>
          </a:xfrm>
        </p:spPr>
        <p:txBody>
          <a:bodyPr/>
          <a:lstStyle/>
          <a:p>
            <a:fld id="{A1B900B4-9D8A-4A54-AF3A-68BD7229F922}" type="slidenum">
              <a:rPr lang="de-AT" smtClean="0"/>
              <a:t>‹Nr.›</a:t>
            </a:fld>
            <a:endParaRPr lang="de-AT"/>
          </a:p>
        </p:txBody>
      </p:sp>
    </p:spTree>
    <p:extLst>
      <p:ext uri="{BB962C8B-B14F-4D97-AF65-F5344CB8AC3E}">
        <p14:creationId xmlns:p14="http://schemas.microsoft.com/office/powerpoint/2010/main" val="757960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7" name="Rechteck 6"/>
          <p:cNvSpPr/>
          <p:nvPr userDrawn="1"/>
        </p:nvSpPr>
        <p:spPr>
          <a:xfrm>
            <a:off x="0" y="6332219"/>
            <a:ext cx="9144000" cy="532014"/>
          </a:xfrm>
          <a:prstGeom prst="rect">
            <a:avLst/>
          </a:prstGeom>
          <a:solidFill>
            <a:srgbClr val="434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a:p>
            <a:pPr algn="ctr"/>
            <a:endParaRPr lang="de-AT" dirty="0"/>
          </a:p>
        </p:txBody>
      </p:sp>
      <p:grpSp>
        <p:nvGrpSpPr>
          <p:cNvPr id="14" name="Gruppieren 13"/>
          <p:cNvGrpSpPr/>
          <p:nvPr userDrawn="1"/>
        </p:nvGrpSpPr>
        <p:grpSpPr>
          <a:xfrm>
            <a:off x="0" y="383778"/>
            <a:ext cx="9144000" cy="834230"/>
            <a:chOff x="0" y="383778"/>
            <a:chExt cx="9144000" cy="834230"/>
          </a:xfrm>
        </p:grpSpPr>
        <p:sp>
          <p:nvSpPr>
            <p:cNvPr id="11" name="Rechteck 10"/>
            <p:cNvSpPr/>
            <p:nvPr userDrawn="1"/>
          </p:nvSpPr>
          <p:spPr>
            <a:xfrm>
              <a:off x="0" y="457199"/>
              <a:ext cx="9144000" cy="760809"/>
            </a:xfrm>
            <a:prstGeom prst="rect">
              <a:avLst/>
            </a:prstGeom>
            <a:solidFill>
              <a:srgbClr val="F392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0" name="Rechteck 9"/>
            <p:cNvSpPr/>
            <p:nvPr userDrawn="1"/>
          </p:nvSpPr>
          <p:spPr>
            <a:xfrm>
              <a:off x="0" y="383778"/>
              <a:ext cx="9144000" cy="760382"/>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
        <p:nvSpPr>
          <p:cNvPr id="2" name="Title 1"/>
          <p:cNvSpPr>
            <a:spLocks noGrp="1"/>
          </p:cNvSpPr>
          <p:nvPr>
            <p:ph type="title"/>
          </p:nvPr>
        </p:nvSpPr>
        <p:spPr>
          <a:xfrm>
            <a:off x="475024" y="308177"/>
            <a:ext cx="8515350" cy="898859"/>
          </a:xfrm>
        </p:spPr>
        <p:txBody>
          <a:bodyPr>
            <a:normAutofit/>
          </a:bodyPr>
          <a:lstStyle>
            <a:lvl1pPr>
              <a:defRPr sz="3600">
                <a:solidFill>
                  <a:schemeClr val="bg1"/>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a:buClr>
                <a:srgbClr val="F39200"/>
              </a:buClr>
              <a:defRPr/>
            </a:lvl1pPr>
            <a:lvl2pPr marL="896938" indent="-439738">
              <a:buClr>
                <a:srgbClr val="F39200"/>
              </a:buClr>
              <a:buFont typeface="Wingdings" panose="05000000000000000000" pitchFamily="2" charset="2"/>
              <a:buChar char=""/>
              <a:defRPr/>
            </a:lvl2pPr>
            <a:lvl3pPr>
              <a:buClr>
                <a:srgbClr val="F39200"/>
              </a:buClr>
              <a:defRPr/>
            </a:lvl3pPr>
            <a:lvl4pPr>
              <a:buClr>
                <a:srgbClr val="F39200"/>
              </a:buClr>
              <a:defRPr/>
            </a:lvl4pPr>
            <a:lvl5pPr>
              <a:buClr>
                <a:srgbClr val="F39200"/>
              </a:buCl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13" name="Grafik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690" y="6389609"/>
            <a:ext cx="1544328" cy="394969"/>
          </a:xfrm>
          <a:prstGeom prst="rect">
            <a:avLst/>
          </a:prstGeom>
        </p:spPr>
      </p:pic>
      <p:sp>
        <p:nvSpPr>
          <p:cNvPr id="15" name="Slide Number Placeholder 5"/>
          <p:cNvSpPr>
            <a:spLocks noGrp="1"/>
          </p:cNvSpPr>
          <p:nvPr>
            <p:ph type="sldNum" sz="quarter" idx="12"/>
          </p:nvPr>
        </p:nvSpPr>
        <p:spPr>
          <a:xfrm>
            <a:off x="8454257" y="6399798"/>
            <a:ext cx="622935"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DB922093-6066-4C73-9215-88E20F9F9CC5}" type="slidenum">
              <a:rPr lang="de-AT" smtClean="0"/>
              <a:pPr/>
              <a:t>‹Nr.›</a:t>
            </a:fld>
            <a:endParaRPr lang="de-AT" dirty="0"/>
          </a:p>
        </p:txBody>
      </p:sp>
    </p:spTree>
    <p:extLst>
      <p:ext uri="{BB962C8B-B14F-4D97-AF65-F5344CB8AC3E}">
        <p14:creationId xmlns:p14="http://schemas.microsoft.com/office/powerpoint/2010/main" val="34047572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el und Inhalt">
    <p:spTree>
      <p:nvGrpSpPr>
        <p:cNvPr id="1" name=""/>
        <p:cNvGrpSpPr/>
        <p:nvPr/>
      </p:nvGrpSpPr>
      <p:grpSpPr>
        <a:xfrm>
          <a:off x="0" y="0"/>
          <a:ext cx="0" cy="0"/>
          <a:chOff x="0" y="0"/>
          <a:chExt cx="0" cy="0"/>
        </a:xfrm>
      </p:grpSpPr>
      <p:sp>
        <p:nvSpPr>
          <p:cNvPr id="7" name="Rechteck 6"/>
          <p:cNvSpPr/>
          <p:nvPr userDrawn="1"/>
        </p:nvSpPr>
        <p:spPr>
          <a:xfrm>
            <a:off x="0" y="6332219"/>
            <a:ext cx="9144000" cy="532014"/>
          </a:xfrm>
          <a:prstGeom prst="rect">
            <a:avLst/>
          </a:prstGeom>
          <a:solidFill>
            <a:srgbClr val="434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a:p>
            <a:pPr algn="ctr"/>
            <a:endParaRPr lang="de-AT" dirty="0"/>
          </a:p>
        </p:txBody>
      </p:sp>
      <p:grpSp>
        <p:nvGrpSpPr>
          <p:cNvPr id="14" name="Gruppieren 13"/>
          <p:cNvGrpSpPr/>
          <p:nvPr userDrawn="1"/>
        </p:nvGrpSpPr>
        <p:grpSpPr>
          <a:xfrm>
            <a:off x="0" y="383778"/>
            <a:ext cx="9144000" cy="834230"/>
            <a:chOff x="0" y="383778"/>
            <a:chExt cx="9144000" cy="834230"/>
          </a:xfrm>
        </p:grpSpPr>
        <p:sp>
          <p:nvSpPr>
            <p:cNvPr id="11" name="Rechteck 10"/>
            <p:cNvSpPr/>
            <p:nvPr userDrawn="1"/>
          </p:nvSpPr>
          <p:spPr>
            <a:xfrm>
              <a:off x="0" y="457199"/>
              <a:ext cx="9144000" cy="760809"/>
            </a:xfrm>
            <a:prstGeom prst="rect">
              <a:avLst/>
            </a:prstGeom>
            <a:solidFill>
              <a:srgbClr val="F392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0" name="Rechteck 9"/>
            <p:cNvSpPr/>
            <p:nvPr userDrawn="1"/>
          </p:nvSpPr>
          <p:spPr>
            <a:xfrm>
              <a:off x="0" y="383778"/>
              <a:ext cx="9144000" cy="760382"/>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
        <p:nvSpPr>
          <p:cNvPr id="2" name="Title 1"/>
          <p:cNvSpPr>
            <a:spLocks noGrp="1"/>
          </p:cNvSpPr>
          <p:nvPr>
            <p:ph type="title"/>
          </p:nvPr>
        </p:nvSpPr>
        <p:spPr>
          <a:xfrm>
            <a:off x="475024" y="308177"/>
            <a:ext cx="8515350" cy="898859"/>
          </a:xfrm>
        </p:spPr>
        <p:txBody>
          <a:bodyPr>
            <a:normAutofit/>
          </a:bodyPr>
          <a:lstStyle>
            <a:lvl1pPr>
              <a:defRPr sz="3600">
                <a:solidFill>
                  <a:schemeClr val="bg1"/>
                </a:solidFill>
              </a:defRPr>
            </a:lvl1pPr>
          </a:lstStyle>
          <a:p>
            <a:r>
              <a:rPr lang="de-DE" dirty="0"/>
              <a:t>Titelmasterformat durch Klicken bearbeiten</a:t>
            </a:r>
            <a:endParaRPr lang="en-US" dirty="0"/>
          </a:p>
        </p:txBody>
      </p:sp>
      <p:pic>
        <p:nvPicPr>
          <p:cNvPr id="13" name="Grafik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690" y="6389609"/>
            <a:ext cx="1544328" cy="394969"/>
          </a:xfrm>
          <a:prstGeom prst="rect">
            <a:avLst/>
          </a:prstGeom>
        </p:spPr>
      </p:pic>
      <p:sp>
        <p:nvSpPr>
          <p:cNvPr id="15" name="Slide Number Placeholder 5"/>
          <p:cNvSpPr>
            <a:spLocks noGrp="1"/>
          </p:cNvSpPr>
          <p:nvPr>
            <p:ph type="sldNum" sz="quarter" idx="12"/>
          </p:nvPr>
        </p:nvSpPr>
        <p:spPr>
          <a:xfrm>
            <a:off x="8454257" y="6399798"/>
            <a:ext cx="622935"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DB922093-6066-4C73-9215-88E20F9F9CC5}" type="slidenum">
              <a:rPr lang="de-AT" smtClean="0"/>
              <a:pPr/>
              <a:t>‹Nr.›</a:t>
            </a:fld>
            <a:endParaRPr lang="de-AT" dirty="0"/>
          </a:p>
        </p:txBody>
      </p:sp>
    </p:spTree>
    <p:extLst>
      <p:ext uri="{BB962C8B-B14F-4D97-AF65-F5344CB8AC3E}">
        <p14:creationId xmlns:p14="http://schemas.microsoft.com/office/powerpoint/2010/main" val="1789094228"/>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7" name="Rechteck 6"/>
          <p:cNvSpPr/>
          <p:nvPr userDrawn="1"/>
        </p:nvSpPr>
        <p:spPr>
          <a:xfrm>
            <a:off x="0" y="2044212"/>
            <a:ext cx="9144000" cy="2341606"/>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 name="Title 1"/>
          <p:cNvSpPr>
            <a:spLocks noGrp="1"/>
          </p:cNvSpPr>
          <p:nvPr>
            <p:ph type="title"/>
          </p:nvPr>
        </p:nvSpPr>
        <p:spPr>
          <a:xfrm>
            <a:off x="509588" y="2149719"/>
            <a:ext cx="5658216" cy="2000249"/>
          </a:xfrm>
        </p:spPr>
        <p:txBody>
          <a:bodyPr anchor="b">
            <a:normAutofit/>
          </a:bodyPr>
          <a:lstStyle>
            <a:lvl1pPr>
              <a:defRPr sz="4000" b="1">
                <a:solidFill>
                  <a:schemeClr val="bg1"/>
                </a:solidFill>
              </a:defRPr>
            </a:lvl1pPr>
          </a:lstStyle>
          <a:p>
            <a:r>
              <a:rPr lang="de-DE" dirty="0"/>
              <a:t>Titelmasterformat durch Klicken bearbeiten</a:t>
            </a:r>
            <a:endParaRPr lang="en-US" dirty="0"/>
          </a:p>
        </p:txBody>
      </p:sp>
      <p:sp>
        <p:nvSpPr>
          <p:cNvPr id="9" name="Bildplatzhalter 8"/>
          <p:cNvSpPr>
            <a:spLocks noGrp="1"/>
          </p:cNvSpPr>
          <p:nvPr>
            <p:ph type="pic" sz="quarter" idx="13"/>
          </p:nvPr>
        </p:nvSpPr>
        <p:spPr>
          <a:xfrm>
            <a:off x="6167804" y="2044212"/>
            <a:ext cx="2976196" cy="2342051"/>
          </a:xfrm>
        </p:spPr>
        <p:txBody>
          <a:bodyPr/>
          <a:lstStyle/>
          <a:p>
            <a:endParaRPr lang="de-AT" dirty="0"/>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67804" y="407377"/>
            <a:ext cx="2600027" cy="665162"/>
          </a:xfrm>
          <a:prstGeom prst="rect">
            <a:avLst/>
          </a:prstGeom>
        </p:spPr>
      </p:pic>
    </p:spTree>
    <p:extLst>
      <p:ext uri="{BB962C8B-B14F-4D97-AF65-F5344CB8AC3E}">
        <p14:creationId xmlns:p14="http://schemas.microsoft.com/office/powerpoint/2010/main" val="763013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p:cNvSpPr/>
          <p:nvPr userDrawn="1"/>
        </p:nvSpPr>
        <p:spPr>
          <a:xfrm>
            <a:off x="0" y="6334950"/>
            <a:ext cx="9144000" cy="532014"/>
          </a:xfrm>
          <a:prstGeom prst="rect">
            <a:avLst/>
          </a:prstGeom>
          <a:solidFill>
            <a:srgbClr val="434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a:p>
            <a:pPr algn="ctr"/>
            <a:endParaRPr lang="de-AT" dirty="0"/>
          </a:p>
        </p:txBody>
      </p:sp>
      <p:sp>
        <p:nvSpPr>
          <p:cNvPr id="3" name="Content Placeholder 2"/>
          <p:cNvSpPr>
            <a:spLocks noGrp="1"/>
          </p:cNvSpPr>
          <p:nvPr>
            <p:ph sz="half" idx="1"/>
          </p:nvPr>
        </p:nvSpPr>
        <p:spPr>
          <a:xfrm>
            <a:off x="628650" y="1451951"/>
            <a:ext cx="3886200" cy="464551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451951"/>
            <a:ext cx="3886200" cy="464551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grpSp>
        <p:nvGrpSpPr>
          <p:cNvPr id="14" name="Gruppieren 13"/>
          <p:cNvGrpSpPr/>
          <p:nvPr userDrawn="1"/>
        </p:nvGrpSpPr>
        <p:grpSpPr>
          <a:xfrm>
            <a:off x="0" y="383778"/>
            <a:ext cx="9144000" cy="834230"/>
            <a:chOff x="0" y="383778"/>
            <a:chExt cx="9144000" cy="834230"/>
          </a:xfrm>
        </p:grpSpPr>
        <p:sp>
          <p:nvSpPr>
            <p:cNvPr id="15" name="Rechteck 14"/>
            <p:cNvSpPr/>
            <p:nvPr userDrawn="1"/>
          </p:nvSpPr>
          <p:spPr>
            <a:xfrm>
              <a:off x="0" y="457199"/>
              <a:ext cx="9144000" cy="760809"/>
            </a:xfrm>
            <a:prstGeom prst="rect">
              <a:avLst/>
            </a:prstGeom>
            <a:solidFill>
              <a:srgbClr val="F392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Rechteck 15"/>
            <p:cNvSpPr/>
            <p:nvPr userDrawn="1"/>
          </p:nvSpPr>
          <p:spPr>
            <a:xfrm>
              <a:off x="0" y="383778"/>
              <a:ext cx="9144000" cy="760382"/>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
        <p:nvSpPr>
          <p:cNvPr id="18" name="Title 1"/>
          <p:cNvSpPr>
            <a:spLocks noGrp="1"/>
          </p:cNvSpPr>
          <p:nvPr>
            <p:ph type="title"/>
          </p:nvPr>
        </p:nvSpPr>
        <p:spPr>
          <a:xfrm>
            <a:off x="475024" y="308177"/>
            <a:ext cx="8515350" cy="898859"/>
          </a:xfrm>
        </p:spPr>
        <p:txBody>
          <a:bodyPr>
            <a:normAutofit/>
          </a:bodyPr>
          <a:lstStyle>
            <a:lvl1pPr>
              <a:defRPr sz="3600">
                <a:solidFill>
                  <a:schemeClr val="bg1"/>
                </a:solidFill>
              </a:defRPr>
            </a:lvl1pPr>
          </a:lstStyle>
          <a:p>
            <a:r>
              <a:rPr lang="de-DE" dirty="0"/>
              <a:t>Titelmasterformat durch Klicken bearbeiten</a:t>
            </a:r>
            <a:endParaRPr lang="en-US" dirty="0"/>
          </a:p>
        </p:txBody>
      </p:sp>
      <p:sp>
        <p:nvSpPr>
          <p:cNvPr id="20" name="Slide Number Placeholder 5"/>
          <p:cNvSpPr txBox="1">
            <a:spLocks/>
          </p:cNvSpPr>
          <p:nvPr userDrawn="1"/>
        </p:nvSpPr>
        <p:spPr>
          <a:xfrm>
            <a:off x="7892414" y="6395402"/>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
        <p:nvSpPr>
          <p:cNvPr id="13" name="Slide Number Placeholder 5"/>
          <p:cNvSpPr>
            <a:spLocks noGrp="1"/>
          </p:cNvSpPr>
          <p:nvPr>
            <p:ph type="sldNum" sz="quarter" idx="12"/>
          </p:nvPr>
        </p:nvSpPr>
        <p:spPr>
          <a:xfrm>
            <a:off x="8454257" y="6399798"/>
            <a:ext cx="622935"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DB922093-6066-4C73-9215-88E20F9F9CC5}" type="slidenum">
              <a:rPr lang="de-AT" smtClean="0"/>
              <a:pPr/>
              <a:t>‹Nr.›</a:t>
            </a:fld>
            <a:endParaRPr lang="de-AT" dirty="0"/>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690" y="6389609"/>
            <a:ext cx="1544328" cy="394969"/>
          </a:xfrm>
          <a:prstGeom prst="rect">
            <a:avLst/>
          </a:prstGeom>
        </p:spPr>
      </p:pic>
    </p:spTree>
    <p:extLst>
      <p:ext uri="{BB962C8B-B14F-4D97-AF65-F5344CB8AC3E}">
        <p14:creationId xmlns:p14="http://schemas.microsoft.com/office/powerpoint/2010/main" val="3981511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4" name="Rechteck 23"/>
          <p:cNvSpPr/>
          <p:nvPr userDrawn="1"/>
        </p:nvSpPr>
        <p:spPr>
          <a:xfrm>
            <a:off x="0" y="6334528"/>
            <a:ext cx="9144000" cy="532014"/>
          </a:xfrm>
          <a:prstGeom prst="rect">
            <a:avLst/>
          </a:prstGeom>
          <a:solidFill>
            <a:srgbClr val="434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a:p>
            <a:pPr algn="ctr"/>
            <a:endParaRPr lang="de-AT" dirty="0"/>
          </a:p>
        </p:txBody>
      </p:sp>
      <p:sp>
        <p:nvSpPr>
          <p:cNvPr id="3" name="Text Placeholder 2"/>
          <p:cNvSpPr>
            <a:spLocks noGrp="1"/>
          </p:cNvSpPr>
          <p:nvPr>
            <p:ph type="body" idx="1"/>
          </p:nvPr>
        </p:nvSpPr>
        <p:spPr>
          <a:xfrm>
            <a:off x="628650" y="1399809"/>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8650" y="2223720"/>
            <a:ext cx="3868340" cy="384297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7958" y="1399809"/>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7958" y="2223720"/>
            <a:ext cx="3887391" cy="384297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grpSp>
        <p:nvGrpSpPr>
          <p:cNvPr id="16" name="Gruppieren 15"/>
          <p:cNvGrpSpPr/>
          <p:nvPr userDrawn="1"/>
        </p:nvGrpSpPr>
        <p:grpSpPr>
          <a:xfrm>
            <a:off x="0" y="383778"/>
            <a:ext cx="9144000" cy="834230"/>
            <a:chOff x="0" y="383778"/>
            <a:chExt cx="9144000" cy="834230"/>
          </a:xfrm>
        </p:grpSpPr>
        <p:sp>
          <p:nvSpPr>
            <p:cNvPr id="17" name="Rechteck 16"/>
            <p:cNvSpPr/>
            <p:nvPr userDrawn="1"/>
          </p:nvSpPr>
          <p:spPr>
            <a:xfrm>
              <a:off x="0" y="457199"/>
              <a:ext cx="9144000" cy="760809"/>
            </a:xfrm>
            <a:prstGeom prst="rect">
              <a:avLst/>
            </a:prstGeom>
            <a:solidFill>
              <a:srgbClr val="F392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Rechteck 17"/>
            <p:cNvSpPr/>
            <p:nvPr userDrawn="1"/>
          </p:nvSpPr>
          <p:spPr>
            <a:xfrm>
              <a:off x="0" y="383778"/>
              <a:ext cx="9144000" cy="760382"/>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
        <p:nvSpPr>
          <p:cNvPr id="19" name="Title 1"/>
          <p:cNvSpPr txBox="1">
            <a:spLocks/>
          </p:cNvSpPr>
          <p:nvPr userDrawn="1"/>
        </p:nvSpPr>
        <p:spPr>
          <a:xfrm>
            <a:off x="475024" y="308177"/>
            <a:ext cx="8515350" cy="8988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Gill Sans MT" panose="020B0502020104020203" pitchFamily="34" charset="0"/>
                <a:ea typeface="+mj-ea"/>
                <a:cs typeface="+mj-cs"/>
              </a:defRPr>
            </a:lvl1pPr>
          </a:lstStyle>
          <a:p>
            <a:r>
              <a:rPr lang="de-DE"/>
              <a:t>Titelmasterformat durch Klicken bearbeiten</a:t>
            </a:r>
            <a:endParaRPr lang="en-US" dirty="0"/>
          </a:p>
        </p:txBody>
      </p:sp>
      <p:sp>
        <p:nvSpPr>
          <p:cNvPr id="21" name="Slide Number Placeholder 5"/>
          <p:cNvSpPr txBox="1">
            <a:spLocks/>
          </p:cNvSpPr>
          <p:nvPr userDrawn="1"/>
        </p:nvSpPr>
        <p:spPr>
          <a:xfrm>
            <a:off x="7892414" y="6395402"/>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
        <p:nvSpPr>
          <p:cNvPr id="14" name="Slide Number Placeholder 5"/>
          <p:cNvSpPr>
            <a:spLocks noGrp="1"/>
          </p:cNvSpPr>
          <p:nvPr>
            <p:ph type="sldNum" sz="quarter" idx="12"/>
          </p:nvPr>
        </p:nvSpPr>
        <p:spPr>
          <a:xfrm>
            <a:off x="8454257" y="6399798"/>
            <a:ext cx="622935"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DB922093-6066-4C73-9215-88E20F9F9CC5}" type="slidenum">
              <a:rPr lang="de-AT" smtClean="0"/>
              <a:pPr/>
              <a:t>‹Nr.›</a:t>
            </a:fld>
            <a:endParaRPr lang="de-AT" dirty="0"/>
          </a:p>
        </p:txBody>
      </p:sp>
      <p:pic>
        <p:nvPicPr>
          <p:cNvPr id="15" name="Grafik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690" y="6389609"/>
            <a:ext cx="1544328" cy="394969"/>
          </a:xfrm>
          <a:prstGeom prst="rect">
            <a:avLst/>
          </a:prstGeom>
        </p:spPr>
      </p:pic>
    </p:spTree>
    <p:extLst>
      <p:ext uri="{BB962C8B-B14F-4D97-AF65-F5344CB8AC3E}">
        <p14:creationId xmlns:p14="http://schemas.microsoft.com/office/powerpoint/2010/main" val="8676211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ßzeile">
    <p:spTree>
      <p:nvGrpSpPr>
        <p:cNvPr id="1" name=""/>
        <p:cNvGrpSpPr/>
        <p:nvPr/>
      </p:nvGrpSpPr>
      <p:grpSpPr>
        <a:xfrm>
          <a:off x="0" y="0"/>
          <a:ext cx="0" cy="0"/>
          <a:chOff x="0" y="0"/>
          <a:chExt cx="0" cy="0"/>
        </a:xfrm>
      </p:grpSpPr>
      <p:sp>
        <p:nvSpPr>
          <p:cNvPr id="6" name="Rechteck 5"/>
          <p:cNvSpPr/>
          <p:nvPr userDrawn="1"/>
        </p:nvSpPr>
        <p:spPr>
          <a:xfrm>
            <a:off x="0" y="6325986"/>
            <a:ext cx="9144000" cy="532014"/>
          </a:xfrm>
          <a:prstGeom prst="rect">
            <a:avLst/>
          </a:prstGeom>
          <a:solidFill>
            <a:srgbClr val="434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a:p>
            <a:pPr algn="ctr"/>
            <a:endParaRPr lang="de-AT" dirty="0"/>
          </a:p>
        </p:txBody>
      </p:sp>
      <p:sp>
        <p:nvSpPr>
          <p:cNvPr id="8" name="Slide Number Placeholder 5"/>
          <p:cNvSpPr>
            <a:spLocks noGrp="1"/>
          </p:cNvSpPr>
          <p:nvPr>
            <p:ph type="sldNum" sz="quarter" idx="12"/>
          </p:nvPr>
        </p:nvSpPr>
        <p:spPr>
          <a:xfrm>
            <a:off x="8454257" y="6399798"/>
            <a:ext cx="622935"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DB922093-6066-4C73-9215-88E20F9F9CC5}" type="slidenum">
              <a:rPr lang="de-AT" smtClean="0"/>
              <a:pPr/>
              <a:t>‹Nr.›</a:t>
            </a:fld>
            <a:endParaRPr lang="de-AT"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690" y="6389609"/>
            <a:ext cx="1544328" cy="394969"/>
          </a:xfrm>
          <a:prstGeom prst="rect">
            <a:avLst/>
          </a:prstGeom>
        </p:spPr>
      </p:pic>
    </p:spTree>
    <p:extLst>
      <p:ext uri="{BB962C8B-B14F-4D97-AF65-F5344CB8AC3E}">
        <p14:creationId xmlns:p14="http://schemas.microsoft.com/office/powerpoint/2010/main" val="3936551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ßzeile und Bild">
    <p:spTree>
      <p:nvGrpSpPr>
        <p:cNvPr id="1" name=""/>
        <p:cNvGrpSpPr/>
        <p:nvPr/>
      </p:nvGrpSpPr>
      <p:grpSpPr>
        <a:xfrm>
          <a:off x="0" y="0"/>
          <a:ext cx="0" cy="0"/>
          <a:chOff x="0" y="0"/>
          <a:chExt cx="0" cy="0"/>
        </a:xfrm>
      </p:grpSpPr>
      <p:sp>
        <p:nvSpPr>
          <p:cNvPr id="3" name="Rechteck 2"/>
          <p:cNvSpPr/>
          <p:nvPr userDrawn="1"/>
        </p:nvSpPr>
        <p:spPr>
          <a:xfrm>
            <a:off x="0" y="6325986"/>
            <a:ext cx="9144000" cy="532014"/>
          </a:xfrm>
          <a:prstGeom prst="rect">
            <a:avLst/>
          </a:prstGeom>
          <a:solidFill>
            <a:srgbClr val="434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a:p>
            <a:pPr algn="ctr"/>
            <a:endParaRPr lang="de-AT" dirty="0"/>
          </a:p>
        </p:txBody>
      </p:sp>
      <p:sp>
        <p:nvSpPr>
          <p:cNvPr id="7" name="Inhaltsplatzhalter 6"/>
          <p:cNvSpPr>
            <a:spLocks noGrp="1"/>
          </p:cNvSpPr>
          <p:nvPr>
            <p:ph sz="quarter" idx="13"/>
          </p:nvPr>
        </p:nvSpPr>
        <p:spPr>
          <a:xfrm>
            <a:off x="0" y="0"/>
            <a:ext cx="9144000" cy="6326188"/>
          </a:xfrm>
        </p:spPr>
        <p:txBody>
          <a:bodyPr/>
          <a:lstStyle/>
          <a:p>
            <a:pPr lvl="0"/>
            <a:endParaRPr lang="de-AT" dirty="0"/>
          </a:p>
        </p:txBody>
      </p:sp>
      <p:sp>
        <p:nvSpPr>
          <p:cNvPr id="8" name="Slide Number Placeholder 5"/>
          <p:cNvSpPr>
            <a:spLocks noGrp="1"/>
          </p:cNvSpPr>
          <p:nvPr>
            <p:ph type="sldNum" sz="quarter" idx="12"/>
          </p:nvPr>
        </p:nvSpPr>
        <p:spPr>
          <a:xfrm>
            <a:off x="8454257" y="6399798"/>
            <a:ext cx="622935"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DB922093-6066-4C73-9215-88E20F9F9CC5}" type="slidenum">
              <a:rPr lang="de-AT" smtClean="0"/>
              <a:pPr/>
              <a:t>‹Nr.›</a:t>
            </a:fld>
            <a:endParaRPr lang="de-AT" dirty="0"/>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690" y="6389609"/>
            <a:ext cx="1544328" cy="394969"/>
          </a:xfrm>
          <a:prstGeom prst="rect">
            <a:avLst/>
          </a:prstGeom>
        </p:spPr>
      </p:pic>
    </p:spTree>
    <p:extLst>
      <p:ext uri="{BB962C8B-B14F-4D97-AF65-F5344CB8AC3E}">
        <p14:creationId xmlns:p14="http://schemas.microsoft.com/office/powerpoint/2010/main" val="1133317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20.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9.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8.png"/><Relationship Id="rId5" Type="http://schemas.openxmlformats.org/officeDocument/2006/relationships/slideLayout" Target="../slideLayouts/slideLayout23.xml"/><Relationship Id="rId10" Type="http://schemas.openxmlformats.org/officeDocument/2006/relationships/image" Target="../media/image17.png"/><Relationship Id="rId4" Type="http://schemas.openxmlformats.org/officeDocument/2006/relationships/slideLayout" Target="../slideLayouts/slideLayout22.xml"/><Relationship Id="rId9"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487646790"/>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97" r:id="rId4"/>
    <p:sldLayoutId id="2147483663" r:id="rId5"/>
    <p:sldLayoutId id="2147483664" r:id="rId6"/>
    <p:sldLayoutId id="2147483665" r:id="rId7"/>
    <p:sldLayoutId id="2147483681" r:id="rId8"/>
    <p:sldLayoutId id="2147483682" r:id="rId9"/>
    <p:sldLayoutId id="2147483683" r:id="rId10"/>
    <p:sldLayoutId id="2147483678" r:id="rId11"/>
    <p:sldLayoutId id="2147483689" r:id="rId12"/>
    <p:sldLayoutId id="2147483691" r:id="rId13"/>
    <p:sldLayoutId id="2147483692" r:id="rId14"/>
    <p:sldLayoutId id="2147483693" r:id="rId15"/>
    <p:sldLayoutId id="2147483694" r:id="rId16"/>
    <p:sldLayoutId id="2147483695" r:id="rId17"/>
    <p:sldLayoutId id="2147483696" r:id="rId18"/>
  </p:sldLayoutIdLst>
  <p:hf hdr="0" ftr="0" dt="0"/>
  <p:txStyles>
    <p:titleStyle>
      <a:lvl1pPr algn="l" defTabSz="914400" rtl="0" eaLnBrk="1" latinLnBrk="0" hangingPunct="1">
        <a:lnSpc>
          <a:spcPct val="90000"/>
        </a:lnSpc>
        <a:spcBef>
          <a:spcPct val="0"/>
        </a:spcBef>
        <a:buNone/>
        <a:defRPr sz="4400" kern="1200">
          <a:solidFill>
            <a:srgbClr val="434F55"/>
          </a:solidFill>
          <a:latin typeface="Gill Sans MT" panose="020B0502020104020203" pitchFamily="34" charset="0"/>
          <a:ea typeface="+mj-ea"/>
          <a:cs typeface="+mj-cs"/>
        </a:defRPr>
      </a:lvl1pPr>
    </p:titleStyle>
    <p:bodyStyle>
      <a:lvl1pPr marL="514350" indent="-514350" algn="l" defTabSz="914400" rtl="0" eaLnBrk="1" latinLnBrk="0" hangingPunct="1">
        <a:lnSpc>
          <a:spcPct val="90000"/>
        </a:lnSpc>
        <a:spcBef>
          <a:spcPts val="1000"/>
        </a:spcBef>
        <a:buClr>
          <a:srgbClr val="F39200"/>
        </a:buClr>
        <a:buFont typeface="Wingdings" panose="05000000000000000000" pitchFamily="2" charset="2"/>
        <a:buChar char="l"/>
        <a:defRPr sz="3000" kern="1200">
          <a:solidFill>
            <a:srgbClr val="434F55"/>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F39200"/>
        </a:buClr>
        <a:buFont typeface="Wingdings" panose="05000000000000000000" pitchFamily="2" charset="2"/>
        <a:buChar char="è"/>
        <a:defRPr sz="2800" kern="1200">
          <a:solidFill>
            <a:srgbClr val="434F55"/>
          </a:solidFill>
          <a:latin typeface="Gill Sans MT" panose="020B0502020104020203" pitchFamily="34" charset="0"/>
          <a:ea typeface="+mn-ea"/>
          <a:cs typeface="+mn-cs"/>
        </a:defRPr>
      </a:lvl2pPr>
      <a:lvl3pPr marL="1371600" indent="-457200" algn="l" defTabSz="914400" rtl="0" eaLnBrk="1" latinLnBrk="0" hangingPunct="1">
        <a:lnSpc>
          <a:spcPct val="90000"/>
        </a:lnSpc>
        <a:spcBef>
          <a:spcPts val="500"/>
        </a:spcBef>
        <a:buClr>
          <a:srgbClr val="F39200"/>
        </a:buClr>
        <a:buFont typeface="Wingdings 2" panose="05020102010507070707" pitchFamily="18" charset="2"/>
        <a:buChar char=""/>
        <a:defRPr sz="2800" kern="1200">
          <a:solidFill>
            <a:srgbClr val="434F55"/>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F39200"/>
        </a:buClr>
        <a:buFont typeface="Wingdings 3" panose="05040102010807070707" pitchFamily="18" charset="2"/>
        <a:buChar char=""/>
        <a:defRPr sz="2800" kern="1200">
          <a:solidFill>
            <a:srgbClr val="434F55"/>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F39200"/>
        </a:buClr>
        <a:buFont typeface="Symbol" panose="05050102010706020507" pitchFamily="18" charset="2"/>
        <a:buChar char="-"/>
        <a:defRPr sz="2800" kern="1200">
          <a:solidFill>
            <a:srgbClr val="434F55"/>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hteck 4"/>
          <p:cNvSpPr>
            <a:spLocks noChangeArrowheads="1"/>
          </p:cNvSpPr>
          <p:nvPr/>
        </p:nvSpPr>
        <p:spPr bwMode="auto">
          <a:xfrm>
            <a:off x="1" y="2768"/>
            <a:ext cx="250713" cy="6855232"/>
          </a:xfrm>
          <a:prstGeom prst="rect">
            <a:avLst/>
          </a:prstGeom>
          <a:solidFill>
            <a:schemeClr val="accent1"/>
          </a:solidFill>
          <a:ln>
            <a:noFill/>
          </a:ln>
        </p:spPr>
        <p:txBody>
          <a:bodyPr vert="horz" wrap="square" lIns="68580" tIns="34290" rIns="68580" bIns="34290" numCol="1" anchor="ctr" anchorCtr="0" compatLnSpc="1">
            <a:prstTxWarp prst="textNoShape">
              <a:avLst/>
            </a:prstTxWarp>
          </a:bodyPr>
          <a:lstStyle/>
          <a:p>
            <a:endParaRPr lang="de-AT" sz="1350"/>
          </a:p>
        </p:txBody>
      </p:sp>
      <p:sp>
        <p:nvSpPr>
          <p:cNvPr id="15" name="Rechteck 3"/>
          <p:cNvSpPr>
            <a:spLocks noChangeArrowheads="1"/>
          </p:cNvSpPr>
          <p:nvPr userDrawn="1"/>
        </p:nvSpPr>
        <p:spPr bwMode="auto">
          <a:xfrm rot="16200000" flipH="1">
            <a:off x="4742998" y="-2809643"/>
            <a:ext cx="32400" cy="8604000"/>
          </a:xfrm>
          <a:prstGeom prst="rect">
            <a:avLst/>
          </a:prstGeom>
          <a:gradFill flip="none" rotWithShape="1">
            <a:gsLst>
              <a:gs pos="0">
                <a:srgbClr val="CCCCCC">
                  <a:shade val="30000"/>
                  <a:satMod val="115000"/>
                </a:srgbClr>
              </a:gs>
              <a:gs pos="50000">
                <a:srgbClr val="CCCCCC">
                  <a:shade val="67500"/>
                  <a:satMod val="115000"/>
                </a:srgbClr>
              </a:gs>
              <a:gs pos="100000">
                <a:srgbClr val="CCCCCC">
                  <a:shade val="100000"/>
                  <a:satMod val="115000"/>
                </a:srgbClr>
              </a:gs>
            </a:gsLst>
            <a:path path="circle">
              <a:fillToRect l="100000" t="100000"/>
            </a:path>
            <a:tileRect r="-100000" b="-100000"/>
          </a:gradFill>
          <a:ln>
            <a:noFill/>
          </a:ln>
          <a:effectLst/>
        </p:spPr>
        <p:txBody>
          <a:bodyPr vert="horz" wrap="square" lIns="68580" tIns="34290" rIns="68580" bIns="34290" numCol="1" anchor="ctr" anchorCtr="0" compatLnSpc="1">
            <a:prstTxWarp prst="textNoShape">
              <a:avLst/>
            </a:prstTxWarp>
          </a:bodyPr>
          <a:lstStyle/>
          <a:p>
            <a:endParaRPr lang="de-AT" sz="1350"/>
          </a:p>
        </p:txBody>
      </p:sp>
      <p:sp>
        <p:nvSpPr>
          <p:cNvPr id="2" name="Titelplatzhalter 1"/>
          <p:cNvSpPr>
            <a:spLocks noGrp="1"/>
          </p:cNvSpPr>
          <p:nvPr>
            <p:ph type="title"/>
          </p:nvPr>
        </p:nvSpPr>
        <p:spPr>
          <a:xfrm>
            <a:off x="2131696" y="241513"/>
            <a:ext cx="6800849" cy="1143000"/>
          </a:xfrm>
          <a:prstGeom prst="rect">
            <a:avLst/>
          </a:prstGeom>
        </p:spPr>
        <p:txBody>
          <a:bodyPr vert="horz" lIns="91440" tIns="45720" rIns="91440" bIns="45720" rtlCol="0" anchor="ctr">
            <a:normAutofit/>
          </a:bodyPr>
          <a:lstStyle/>
          <a:p>
            <a:r>
              <a:rPr lang="de-DE" dirty="0"/>
              <a:t>Titelmasterformat durch Klicken bearbeiten</a:t>
            </a:r>
            <a:endParaRPr lang="de-AT" dirty="0"/>
          </a:p>
        </p:txBody>
      </p:sp>
      <p:sp>
        <p:nvSpPr>
          <p:cNvPr id="3" name="Textplatzhalter 2"/>
          <p:cNvSpPr>
            <a:spLocks noGrp="1"/>
          </p:cNvSpPr>
          <p:nvPr>
            <p:ph type="body" idx="1"/>
          </p:nvPr>
        </p:nvSpPr>
        <p:spPr>
          <a:xfrm>
            <a:off x="457200" y="1600202"/>
            <a:ext cx="8627915" cy="452596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p:txBody>
      </p:sp>
      <p:sp>
        <p:nvSpPr>
          <p:cNvPr id="4" name="Datumsplatzhalter 3"/>
          <p:cNvSpPr>
            <a:spLocks noGrp="1"/>
          </p:cNvSpPr>
          <p:nvPr>
            <p:ph type="dt" sz="half" idx="2"/>
          </p:nvPr>
        </p:nvSpPr>
        <p:spPr>
          <a:xfrm>
            <a:off x="1" y="1600203"/>
            <a:ext cx="250713" cy="5069159"/>
          </a:xfrm>
          <a:prstGeom prst="rect">
            <a:avLst/>
          </a:prstGeom>
        </p:spPr>
        <p:txBody>
          <a:bodyPr vert="vert270" lIns="91440" tIns="45720" rIns="91440" bIns="45720" rtlCol="0" anchor="ctr"/>
          <a:lstStyle>
            <a:lvl1pPr algn="l">
              <a:defRPr sz="750">
                <a:solidFill>
                  <a:schemeClr val="bg1"/>
                </a:solidFill>
                <a:latin typeface="Arial" panose="020B0604020202020204" pitchFamily="34" charset="0"/>
                <a:cs typeface="Arial" panose="020B0604020202020204" pitchFamily="34" charset="0"/>
              </a:defRPr>
            </a:lvl1pPr>
          </a:lstStyle>
          <a:p>
            <a:fld id="{1850CA04-5509-4F54-864F-AB9A25162B08}" type="datetime1">
              <a:rPr lang="de-AT" smtClean="0"/>
              <a:t>10.11.2022</a:t>
            </a:fld>
            <a:endParaRPr lang="de-AT"/>
          </a:p>
        </p:txBody>
      </p:sp>
      <p:sp>
        <p:nvSpPr>
          <p:cNvPr id="5" name="Fußzeilenplatzhalter 4"/>
          <p:cNvSpPr>
            <a:spLocks noGrp="1"/>
          </p:cNvSpPr>
          <p:nvPr>
            <p:ph type="ftr" sz="quarter" idx="3"/>
          </p:nvPr>
        </p:nvSpPr>
        <p:spPr>
          <a:xfrm>
            <a:off x="457200" y="6318240"/>
            <a:ext cx="4707924" cy="351123"/>
          </a:xfrm>
          <a:prstGeom prst="rect">
            <a:avLst/>
          </a:prstGeom>
        </p:spPr>
        <p:txBody>
          <a:bodyPr vert="horz" lIns="91440" tIns="45720" rIns="91440" bIns="45720" rtlCol="0" anchor="ctr"/>
          <a:lstStyle>
            <a:lvl1pPr algn="l">
              <a:defRPr sz="750">
                <a:solidFill>
                  <a:schemeClr val="tx2">
                    <a:lumMod val="75000"/>
                  </a:schemeClr>
                </a:solidFill>
                <a:latin typeface="Arial" panose="020B0604020202020204" pitchFamily="34" charset="0"/>
                <a:cs typeface="Arial" panose="020B0604020202020204" pitchFamily="34" charset="0"/>
              </a:defRPr>
            </a:lvl1pPr>
          </a:lstStyle>
          <a:p>
            <a:r>
              <a:rPr lang="de-AT" dirty="0"/>
              <a:t>Institut für übergreifende Bildungsschwerpunkte | ZLI | ZSB</a:t>
            </a:r>
          </a:p>
        </p:txBody>
      </p:sp>
      <p:sp>
        <p:nvSpPr>
          <p:cNvPr id="6" name="Foliennummernplatzhalter 5"/>
          <p:cNvSpPr>
            <a:spLocks noGrp="1"/>
          </p:cNvSpPr>
          <p:nvPr>
            <p:ph type="sldNum" sz="quarter" idx="4"/>
          </p:nvPr>
        </p:nvSpPr>
        <p:spPr>
          <a:xfrm>
            <a:off x="8589433" y="6356352"/>
            <a:ext cx="495680" cy="365125"/>
          </a:xfrm>
          <a:prstGeom prst="rect">
            <a:avLst/>
          </a:prstGeom>
        </p:spPr>
        <p:txBody>
          <a:bodyPr vert="horz" lIns="91440" tIns="45720" rIns="91440" bIns="45720" rtlCol="0" anchor="ctr"/>
          <a:lstStyle>
            <a:lvl1pPr algn="r">
              <a:defRPr sz="750" b="0">
                <a:solidFill>
                  <a:schemeClr val="tx2">
                    <a:lumMod val="75000"/>
                  </a:schemeClr>
                </a:solidFill>
                <a:latin typeface="Arial" panose="020B0604020202020204" pitchFamily="34" charset="0"/>
                <a:cs typeface="Arial" panose="020B0604020202020204" pitchFamily="34" charset="0"/>
              </a:defRPr>
            </a:lvl1pPr>
          </a:lstStyle>
          <a:p>
            <a:fld id="{BA77DBBC-C484-4273-9DF6-F0DF436B308C}" type="slidenum">
              <a:rPr lang="de-AT" smtClean="0"/>
              <a:pPr/>
              <a:t>‹Nr.›</a:t>
            </a:fld>
            <a:endParaRPr lang="de-AT" dirty="0"/>
          </a:p>
        </p:txBody>
      </p:sp>
      <p:sp>
        <p:nvSpPr>
          <p:cNvPr id="9" name="Rechteck 3"/>
          <p:cNvSpPr>
            <a:spLocks noChangeArrowheads="1"/>
          </p:cNvSpPr>
          <p:nvPr/>
        </p:nvSpPr>
        <p:spPr bwMode="auto">
          <a:xfrm>
            <a:off x="298283" y="2770"/>
            <a:ext cx="71604" cy="6854315"/>
          </a:xfrm>
          <a:prstGeom prst="rect">
            <a:avLst/>
          </a:prstGeom>
          <a:solidFill>
            <a:schemeClr val="tx2">
              <a:lumMod val="40000"/>
              <a:lumOff val="60000"/>
            </a:schemeClr>
          </a:solidFill>
          <a:ln>
            <a:noFill/>
          </a:ln>
          <a:effectLst/>
        </p:spPr>
        <p:txBody>
          <a:bodyPr vert="horz" wrap="square" lIns="68580" tIns="34290" rIns="68580" bIns="34290" numCol="1" anchor="ctr" anchorCtr="0" compatLnSpc="1">
            <a:prstTxWarp prst="textNoShape">
              <a:avLst/>
            </a:prstTxWarp>
          </a:bodyPr>
          <a:lstStyle/>
          <a:p>
            <a:endParaRPr lang="de-AT" sz="1350"/>
          </a:p>
        </p:txBody>
      </p:sp>
      <p:grpSp>
        <p:nvGrpSpPr>
          <p:cNvPr id="12" name="Gruppieren 11">
            <a:extLst>
              <a:ext uri="{FF2B5EF4-FFF2-40B4-BE49-F238E27FC236}">
                <a16:creationId xmlns:a16="http://schemas.microsoft.com/office/drawing/2014/main" id="{95826603-A1A3-40CE-8818-B5A66383EE36}"/>
              </a:ext>
            </a:extLst>
          </p:cNvPr>
          <p:cNvGrpSpPr/>
          <p:nvPr userDrawn="1"/>
        </p:nvGrpSpPr>
        <p:grpSpPr>
          <a:xfrm>
            <a:off x="5728703" y="6223800"/>
            <a:ext cx="2741556" cy="540000"/>
            <a:chOff x="7072454" y="6272154"/>
            <a:chExt cx="3655408" cy="540000"/>
          </a:xfrm>
        </p:grpSpPr>
        <p:pic>
          <p:nvPicPr>
            <p:cNvPr id="13" name="Grafik 12">
              <a:extLst>
                <a:ext uri="{FF2B5EF4-FFF2-40B4-BE49-F238E27FC236}">
                  <a16:creationId xmlns:a16="http://schemas.microsoft.com/office/drawing/2014/main" id="{4F9AB92E-D0D1-4FF3-8CD2-1627529E3D8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841891" y="6318239"/>
              <a:ext cx="360000" cy="360000"/>
            </a:xfrm>
            <a:prstGeom prst="rect">
              <a:avLst/>
            </a:prstGeom>
          </p:spPr>
        </p:pic>
        <p:pic>
          <p:nvPicPr>
            <p:cNvPr id="14" name="Picture 2" descr="https://www.phwien.ac.at/images/ibs/Schwerpunktbereiche/ZSB/zsb-WebVersion-200px.png">
              <a:extLst>
                <a:ext uri="{FF2B5EF4-FFF2-40B4-BE49-F238E27FC236}">
                  <a16:creationId xmlns:a16="http://schemas.microsoft.com/office/drawing/2014/main" id="{E9D8D8C2-2A46-42B0-B0A7-A1E00C296D46}"/>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472998" y="633376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Virtuelle PH">
              <a:extLst>
                <a:ext uri="{FF2B5EF4-FFF2-40B4-BE49-F238E27FC236}">
                  <a16:creationId xmlns:a16="http://schemas.microsoft.com/office/drawing/2014/main" id="{4D74D921-CA16-47E7-87D2-5B1EC6E152C2}"/>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9966787" y="6272154"/>
              <a:ext cx="76107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Bildergebnis fÃ¼r eeducation">
              <a:extLst>
                <a:ext uri="{FF2B5EF4-FFF2-40B4-BE49-F238E27FC236}">
                  <a16:creationId xmlns:a16="http://schemas.microsoft.com/office/drawing/2014/main" id="{76C5E7EA-F0C7-43DB-89EA-08FA7B9E7407}"/>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072454" y="6364409"/>
              <a:ext cx="1509994" cy="3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Grafik 17">
            <a:extLst>
              <a:ext uri="{FF2B5EF4-FFF2-40B4-BE49-F238E27FC236}">
                <a16:creationId xmlns:a16="http://schemas.microsoft.com/office/drawing/2014/main" id="{57340A32-93C3-45AA-88F5-041828049FC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2761" y="373911"/>
            <a:ext cx="1357715" cy="864000"/>
          </a:xfrm>
          <a:prstGeom prst="rect">
            <a:avLst/>
          </a:prstGeom>
        </p:spPr>
      </p:pic>
    </p:spTree>
    <p:extLst>
      <p:ext uri="{BB962C8B-B14F-4D97-AF65-F5344CB8AC3E}">
        <p14:creationId xmlns:p14="http://schemas.microsoft.com/office/powerpoint/2010/main" val="9113467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p:hf hdr="0" dt="0"/>
  <p:txStyles>
    <p:titleStyle>
      <a:lvl1pPr algn="l" defTabSz="685800" rtl="0" eaLnBrk="1" latinLnBrk="0" hangingPunct="1">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98835" indent="-198835" algn="l" defTabSz="685800" rtl="0" eaLnBrk="1" latinLnBrk="0" hangingPunct="1">
        <a:spcBef>
          <a:spcPct val="200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407194" indent="-208360" algn="l" defTabSz="685800" rtl="0" eaLnBrk="1" latinLnBrk="0" hangingPunct="1">
        <a:spcBef>
          <a:spcPct val="20000"/>
        </a:spcBef>
        <a:buClr>
          <a:schemeClr val="tx2"/>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606029" indent="-198835" algn="l" defTabSz="685800" rtl="0" eaLnBrk="1" latinLnBrk="0" hangingPunct="1">
        <a:spcBef>
          <a:spcPct val="20000"/>
        </a:spcBef>
        <a:buClr>
          <a:schemeClr val="accent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3" Type="http://schemas.openxmlformats.org/officeDocument/2006/relationships/hyperlink" Target="https://scanner.deepware.ai/" TargetMode="External"/><Relationship Id="rId2" Type="http://schemas.openxmlformats.org/officeDocument/2006/relationships/hyperlink" Target="https://citizenevidence.amnestyusa.org/" TargetMode="External"/><Relationship Id="rId1" Type="http://schemas.openxmlformats.org/officeDocument/2006/relationships/slideLayout" Target="../slideLayouts/slideLayout3.xml"/><Relationship Id="rId4" Type="http://schemas.openxmlformats.org/officeDocument/2006/relationships/hyperlink" Target="https://who.is/"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www.kleinezeitung.at/oesterreich/faktencheck" TargetMode="External"/><Relationship Id="rId3" Type="http://schemas.openxmlformats.org/officeDocument/2006/relationships/hyperlink" Target="http://www.mimikama.at/" TargetMode="External"/><Relationship Id="rId7" Type="http://schemas.openxmlformats.org/officeDocument/2006/relationships/hyperlink" Target="https://faktencheck.afp.com/afp-austria" TargetMode="External"/><Relationship Id="rId12" Type="http://schemas.openxmlformats.org/officeDocument/2006/relationships/hyperlink" Target="http://www.poynter.org/ifcn/"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hyperlink" Target="https://correctiv.org/" TargetMode="External"/><Relationship Id="rId11" Type="http://schemas.openxmlformats.org/officeDocument/2006/relationships/hyperlink" Target="https://apa.at/service/faktencheck-2/" TargetMode="External"/><Relationship Id="rId5" Type="http://schemas.openxmlformats.org/officeDocument/2006/relationships/hyperlink" Target="http://www.profil.at/faktiv" TargetMode="External"/><Relationship Id="rId10" Type="http://schemas.openxmlformats.org/officeDocument/2006/relationships/hyperlink" Target="https://kurier.at/faktencheck" TargetMode="External"/><Relationship Id="rId4" Type="http://schemas.openxmlformats.org/officeDocument/2006/relationships/hyperlink" Target="https://www.br.de/nachrichten/faktenfuchs-faktencheck,QzSIzl3" TargetMode="External"/><Relationship Id="rId9" Type="http://schemas.openxmlformats.org/officeDocument/2006/relationships/hyperlink" Target="http://www.tagesschau.de/faktenfinde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hyperlink" Target="https://twitter.com/saferinternetat" TargetMode="External"/><Relationship Id="rId13" Type="http://schemas.openxmlformats.org/officeDocument/2006/relationships/hyperlink" Target="https://www.saferinternet.at/broschuerenservice" TargetMode="External"/><Relationship Id="rId18" Type="http://schemas.openxmlformats.org/officeDocument/2006/relationships/image" Target="../media/image30.png"/><Relationship Id="rId3" Type="http://schemas.openxmlformats.org/officeDocument/2006/relationships/hyperlink" Target="https://www.saferinternet.at/" TargetMode="External"/><Relationship Id="rId21" Type="http://schemas.openxmlformats.org/officeDocument/2006/relationships/hyperlink" Target="http://www.fragbarbara.at/" TargetMode="External"/><Relationship Id="rId7" Type="http://schemas.openxmlformats.org/officeDocument/2006/relationships/image" Target="../media/image24.png"/><Relationship Id="rId12" Type="http://schemas.openxmlformats.org/officeDocument/2006/relationships/image" Target="../media/image27.png"/><Relationship Id="rId17" Type="http://schemas.openxmlformats.org/officeDocument/2006/relationships/hyperlink" Target="http://www.saferinternet.at/leitfaden" TargetMode="External"/><Relationship Id="rId2" Type="http://schemas.openxmlformats.org/officeDocument/2006/relationships/notesSlide" Target="../notesSlides/notesSlide2.xml"/><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hyperlink" Target="https://www.instagram.com/saferinternet.at/" TargetMode="External"/><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hyperlink" Target="https://www.saferinternet.at/veranstaltung-buchen" TargetMode="External"/><Relationship Id="rId10" Type="http://schemas.openxmlformats.org/officeDocument/2006/relationships/hyperlink" Target="https://www.youtube.com/user/saferinternetat" TargetMode="External"/><Relationship Id="rId19" Type="http://schemas.openxmlformats.org/officeDocument/2006/relationships/hyperlink" Target="https://www.saferinternet.at/tests-und-quiz" TargetMode="External"/><Relationship Id="rId4" Type="http://schemas.openxmlformats.org/officeDocument/2006/relationships/hyperlink" Target="https://www.facebook.com/saferinternet.at" TargetMode="External"/><Relationship Id="rId9" Type="http://schemas.openxmlformats.org/officeDocument/2006/relationships/image" Target="../media/image25.png"/><Relationship Id="rId14" Type="http://schemas.openxmlformats.org/officeDocument/2006/relationships/image" Target="../media/image28.png"/><Relationship Id="rId22"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112.svg"/></Relationships>
</file>

<file path=ppt/slides/_rels/slide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twitter.com/saferinternetat" TargetMode="External"/><Relationship Id="rId13" Type="http://schemas.openxmlformats.org/officeDocument/2006/relationships/hyperlink" Target="https://www.saferinternet.at/broschuerenservice" TargetMode="External"/><Relationship Id="rId18" Type="http://schemas.openxmlformats.org/officeDocument/2006/relationships/image" Target="../media/image30.png"/><Relationship Id="rId3" Type="http://schemas.openxmlformats.org/officeDocument/2006/relationships/hyperlink" Target="https://www.saferinternet.at/" TargetMode="External"/><Relationship Id="rId21" Type="http://schemas.openxmlformats.org/officeDocument/2006/relationships/hyperlink" Target="http://www.fragbarbara.at/" TargetMode="External"/><Relationship Id="rId7" Type="http://schemas.openxmlformats.org/officeDocument/2006/relationships/image" Target="../media/image24.png"/><Relationship Id="rId12" Type="http://schemas.openxmlformats.org/officeDocument/2006/relationships/image" Target="../media/image27.png"/><Relationship Id="rId17" Type="http://schemas.openxmlformats.org/officeDocument/2006/relationships/hyperlink" Target="http://www.saferinternet.at/leitfaden" TargetMode="External"/><Relationship Id="rId2" Type="http://schemas.openxmlformats.org/officeDocument/2006/relationships/notesSlide" Target="../notesSlides/notesSlide3.xml"/><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hyperlink" Target="https://www.instagram.com/saferinternet.at/" TargetMode="External"/><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hyperlink" Target="https://www.saferinternet.at/veranstaltung-buchen" TargetMode="External"/><Relationship Id="rId23" Type="http://schemas.openxmlformats.org/officeDocument/2006/relationships/image" Target="../media/image33.jpeg"/><Relationship Id="rId10" Type="http://schemas.openxmlformats.org/officeDocument/2006/relationships/hyperlink" Target="https://www.youtube.com/user/saferinternetat" TargetMode="External"/><Relationship Id="rId19" Type="http://schemas.openxmlformats.org/officeDocument/2006/relationships/hyperlink" Target="https://www.saferinternet.at/tests-und-quiz" TargetMode="External"/><Relationship Id="rId4" Type="http://schemas.openxmlformats.org/officeDocument/2006/relationships/hyperlink" Target="https://www.facebook.com/saferinternet.at" TargetMode="External"/><Relationship Id="rId9" Type="http://schemas.openxmlformats.org/officeDocument/2006/relationships/image" Target="../media/image25.png"/><Relationship Id="rId14" Type="http://schemas.openxmlformats.org/officeDocument/2006/relationships/image" Target="../media/image28.png"/><Relationship Id="rId22"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18.png"/><Relationship Id="rId4" Type="http://schemas.openxmlformats.org/officeDocument/2006/relationships/image" Target="../media/image117.png"/></Relationships>
</file>

<file path=ppt/slides/_rels/slide3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21.png"/><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23.svg"/></Relationships>
</file>

<file path=ppt/slides/_rels/slide33.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hyperlink" Target="https://pixabay.com/de/?utm_source=link-attribution&amp;utm_medium=referral&amp;utm_campaign=image&amp;utm_content=7501470" TargetMode="External"/><Relationship Id="rId4" Type="http://schemas.openxmlformats.org/officeDocument/2006/relationships/hyperlink" Target="https://pixabay.com/de/users/sharkolot-25467781/?utm_source=link-attribution&amp;utm_medium=referral&amp;utm_campaign=image&amp;utm_content=7501470"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diagramData" Target="../diagrams/data1.xml"/><Relationship Id="rId21" Type="http://schemas.openxmlformats.org/officeDocument/2006/relationships/image" Target="../media/image47.svg"/><Relationship Id="rId7" Type="http://schemas.microsoft.com/office/2007/relationships/diagramDrawing" Target="../diagrams/drawing1.xml"/><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notesSlide" Target="../notesSlides/notesSlide4.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37.svg"/><Relationship Id="rId5" Type="http://schemas.openxmlformats.org/officeDocument/2006/relationships/diagramQuickStyle" Target="../diagrams/quickStyle1.xml"/><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diagramLayout" Target="../diagrams/layout1.xml"/><Relationship Id="rId9" Type="http://schemas.openxmlformats.org/officeDocument/2006/relationships/image" Target="../media/image35.svg"/><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18" Type="http://schemas.openxmlformats.org/officeDocument/2006/relationships/image" Target="../media/image67.sv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66.png"/><Relationship Id="rId2" Type="http://schemas.openxmlformats.org/officeDocument/2006/relationships/notesSlide" Target="../notesSlides/notesSlide6.xml"/><Relationship Id="rId16" Type="http://schemas.openxmlformats.org/officeDocument/2006/relationships/image" Target="../media/image65.svg"/><Relationship Id="rId20" Type="http://schemas.openxmlformats.org/officeDocument/2006/relationships/image" Target="../media/image69.svg"/><Relationship Id="rId1" Type="http://schemas.openxmlformats.org/officeDocument/2006/relationships/slideLayout" Target="../slideLayouts/slideLayout3.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svg"/><Relationship Id="rId19" Type="http://schemas.openxmlformats.org/officeDocument/2006/relationships/image" Target="../media/image68.pn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 Id="rId22" Type="http://schemas.openxmlformats.org/officeDocument/2006/relationships/image" Target="../media/image71.svg"/></Relationships>
</file>

<file path=ppt/slides/_rels/slide7.xml.rels><?xml version="1.0" encoding="UTF-8" standalone="yes"?>
<Relationships xmlns="http://schemas.openxmlformats.org/package/2006/relationships"><Relationship Id="rId3" Type="http://schemas.openxmlformats.org/officeDocument/2006/relationships/hyperlink" Target="http://www.saferinternet.at/digitalegrundbildung" TargetMode="External"/><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8" Type="http://schemas.openxmlformats.org/officeDocument/2006/relationships/hyperlink" Target="http://www.saferinternet.at/digitalegrundbildung" TargetMode="External"/><Relationship Id="rId3" Type="http://schemas.openxmlformats.org/officeDocument/2006/relationships/image" Target="../media/image74.png"/><Relationship Id="rId7" Type="http://schemas.openxmlformats.org/officeDocument/2006/relationships/hyperlink" Target="http://www.saferinternet.at/broschuerenservic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7.jpeg"/><Relationship Id="rId5" Type="http://schemas.openxmlformats.org/officeDocument/2006/relationships/image" Target="../media/image76.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www.saferinternet.at/qui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4473" y="1848383"/>
            <a:ext cx="5530362" cy="2716567"/>
          </a:xfrm>
        </p:spPr>
        <p:txBody>
          <a:bodyPr anchor="ctr">
            <a:normAutofit/>
          </a:bodyPr>
          <a:lstStyle/>
          <a:p>
            <a:r>
              <a:rPr lang="de-AT" dirty="0"/>
              <a:t>Digitale Grundbildung</a:t>
            </a:r>
            <a:br>
              <a:rPr lang="de-AT" dirty="0"/>
            </a:br>
            <a:br>
              <a:rPr lang="de-AT" sz="2200" b="0" dirty="0">
                <a:solidFill>
                  <a:schemeClr val="tx1"/>
                </a:solidFill>
              </a:rPr>
            </a:br>
            <a:r>
              <a:rPr lang="de-AT" sz="2200" b="0" dirty="0"/>
              <a:t>in der Sekundarstufe 1</a:t>
            </a:r>
            <a:br>
              <a:rPr lang="de-AT" sz="2200" b="0" dirty="0"/>
            </a:br>
            <a:br>
              <a:rPr lang="de-AT" sz="2200" b="0" dirty="0"/>
            </a:br>
            <a:r>
              <a:rPr lang="de-DE" sz="2000" b="1" dirty="0">
                <a:solidFill>
                  <a:schemeClr val="bg1"/>
                </a:solidFill>
                <a:latin typeface="Gill Sans MT" charset="0"/>
                <a:ea typeface="Gill Sans MT" charset="0"/>
                <a:cs typeface="Gill Sans MT" charset="0"/>
              </a:rPr>
              <a:t>www.saferinternet.at/digitalegrundbildung</a:t>
            </a:r>
            <a:br>
              <a:rPr lang="de-DE" sz="2400" b="1" dirty="0">
                <a:solidFill>
                  <a:schemeClr val="bg1"/>
                </a:solidFill>
                <a:latin typeface="Gill Sans MT" charset="0"/>
                <a:ea typeface="Gill Sans MT" charset="0"/>
                <a:cs typeface="Gill Sans MT" charset="0"/>
              </a:rPr>
            </a:br>
            <a:endParaRPr lang="de-DE" sz="2200" b="0" dirty="0"/>
          </a:p>
        </p:txBody>
      </p:sp>
    </p:spTree>
    <p:extLst>
      <p:ext uri="{BB962C8B-B14F-4D97-AF65-F5344CB8AC3E}">
        <p14:creationId xmlns:p14="http://schemas.microsoft.com/office/powerpoint/2010/main" val="1000921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F6698FB-B035-6B46-9277-58D025AA95F4}"/>
              </a:ext>
            </a:extLst>
          </p:cNvPr>
          <p:cNvSpPr>
            <a:spLocks noGrp="1"/>
          </p:cNvSpPr>
          <p:nvPr>
            <p:ph type="title"/>
          </p:nvPr>
        </p:nvSpPr>
        <p:spPr>
          <a:xfrm>
            <a:off x="473646" y="2211864"/>
            <a:ext cx="8359204" cy="2000249"/>
          </a:xfrm>
        </p:spPr>
        <p:txBody>
          <a:bodyPr anchor="ctr">
            <a:normAutofit/>
          </a:bodyPr>
          <a:lstStyle/>
          <a:p>
            <a:r>
              <a:rPr lang="de-AT" b="0" dirty="0"/>
              <a:t>Übersicht und Übungen</a:t>
            </a:r>
            <a:endParaRPr lang="de-AT" b="0" dirty="0">
              <a:solidFill>
                <a:schemeClr val="tx1"/>
              </a:solidFill>
            </a:endParaRPr>
          </a:p>
        </p:txBody>
      </p:sp>
      <p:sp>
        <p:nvSpPr>
          <p:cNvPr id="4" name="Foliennummernplatzhalter 3">
            <a:extLst>
              <a:ext uri="{FF2B5EF4-FFF2-40B4-BE49-F238E27FC236}">
                <a16:creationId xmlns:a16="http://schemas.microsoft.com/office/drawing/2014/main" id="{F5F0AF8F-B315-1541-BBA3-74DCFA32E469}"/>
              </a:ext>
            </a:extLst>
          </p:cNvPr>
          <p:cNvSpPr>
            <a:spLocks noGrp="1"/>
          </p:cNvSpPr>
          <p:nvPr>
            <p:ph type="sldNum" sz="quarter" idx="4294967295"/>
          </p:nvPr>
        </p:nvSpPr>
        <p:spPr>
          <a:xfrm>
            <a:off x="8521700" y="6399213"/>
            <a:ext cx="622300" cy="365125"/>
          </a:xfrm>
          <a:prstGeom prst="rect">
            <a:avLst/>
          </a:prstGeom>
        </p:spPr>
        <p:txBody>
          <a:bodyPr/>
          <a:lstStyle/>
          <a:p>
            <a:fld id="{DB922093-6066-4C73-9215-88E20F9F9CC5}" type="slidenum">
              <a:rPr lang="de-AT" smtClean="0"/>
              <a:pPr/>
              <a:t>10</a:t>
            </a:fld>
            <a:endParaRPr lang="de-AT" dirty="0"/>
          </a:p>
        </p:txBody>
      </p:sp>
    </p:spTree>
    <p:extLst>
      <p:ext uri="{BB962C8B-B14F-4D97-AF65-F5344CB8AC3E}">
        <p14:creationId xmlns:p14="http://schemas.microsoft.com/office/powerpoint/2010/main" val="2589527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F26851-B215-3D47-A86F-8EC40FFEB4A9}"/>
              </a:ext>
            </a:extLst>
          </p:cNvPr>
          <p:cNvSpPr>
            <a:spLocks noGrp="1"/>
          </p:cNvSpPr>
          <p:nvPr>
            <p:ph type="title"/>
          </p:nvPr>
        </p:nvSpPr>
        <p:spPr/>
        <p:txBody>
          <a:bodyPr/>
          <a:lstStyle/>
          <a:p>
            <a:r>
              <a:rPr lang="de-DE" dirty="0"/>
              <a:t>Schulung für junge </a:t>
            </a:r>
            <a:r>
              <a:rPr lang="de-DE" dirty="0" err="1"/>
              <a:t>Onliner:innen</a:t>
            </a:r>
            <a:endParaRPr lang="de-DE" dirty="0"/>
          </a:p>
        </p:txBody>
      </p:sp>
      <p:sp>
        <p:nvSpPr>
          <p:cNvPr id="4" name="Foliennummernplatzhalter 3">
            <a:extLst>
              <a:ext uri="{FF2B5EF4-FFF2-40B4-BE49-F238E27FC236}">
                <a16:creationId xmlns:a16="http://schemas.microsoft.com/office/drawing/2014/main" id="{C01FDD13-907C-0B43-859C-5064D547B1C2}"/>
              </a:ext>
            </a:extLst>
          </p:cNvPr>
          <p:cNvSpPr>
            <a:spLocks noGrp="1"/>
          </p:cNvSpPr>
          <p:nvPr>
            <p:ph type="sldNum" sz="quarter" idx="12"/>
          </p:nvPr>
        </p:nvSpPr>
        <p:spPr/>
        <p:txBody>
          <a:bodyPr/>
          <a:lstStyle/>
          <a:p>
            <a:fld id="{DB922093-6066-4C73-9215-88E20F9F9CC5}" type="slidenum">
              <a:rPr lang="de-AT" smtClean="0"/>
              <a:pPr/>
              <a:t>11</a:t>
            </a:fld>
            <a:endParaRPr lang="de-AT" dirty="0"/>
          </a:p>
        </p:txBody>
      </p:sp>
      <p:pic>
        <p:nvPicPr>
          <p:cNvPr id="1026" name="Picture 2" descr="Junge, Kinder, Zusammenarbeit, Vater, Tochter, Vielfalt">
            <a:extLst>
              <a:ext uri="{FF2B5EF4-FFF2-40B4-BE49-F238E27FC236}">
                <a16:creationId xmlns:a16="http://schemas.microsoft.com/office/drawing/2014/main" id="{FD640A2F-203D-0243-9DAC-382D2BA2A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7417"/>
            <a:ext cx="9144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2B4D693F-F83D-7809-3BC6-F9616328F9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0444" y="756189"/>
            <a:ext cx="1038532" cy="1459733"/>
          </a:xfrm>
          <a:prstGeom prst="rect">
            <a:avLst/>
          </a:prstGeom>
          <a:ln>
            <a:noFill/>
          </a:ln>
          <a:effectLst>
            <a:outerShdw blurRad="190500" algn="tl" rotWithShape="0">
              <a:srgbClr val="000000">
                <a:alpha val="70000"/>
              </a:srgbClr>
            </a:outerShdw>
          </a:effectLst>
        </p:spPr>
      </p:pic>
      <p:sp>
        <p:nvSpPr>
          <p:cNvPr id="5" name="Stern mit 7 Zacken 4">
            <a:extLst>
              <a:ext uri="{FF2B5EF4-FFF2-40B4-BE49-F238E27FC236}">
                <a16:creationId xmlns:a16="http://schemas.microsoft.com/office/drawing/2014/main" id="{9AF826BD-F5F7-9DFE-58F4-4446B49F03DE}"/>
              </a:ext>
            </a:extLst>
          </p:cNvPr>
          <p:cNvSpPr/>
          <p:nvPr/>
        </p:nvSpPr>
        <p:spPr>
          <a:xfrm rot="1100028">
            <a:off x="8081791" y="2032406"/>
            <a:ext cx="1022520" cy="696234"/>
          </a:xfrm>
          <a:prstGeom prst="star7">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bg1"/>
                </a:solidFill>
                <a:latin typeface="Gill Sans MT" panose="020B0502020104020203" pitchFamily="34" charset="0"/>
              </a:rPr>
              <a:t>Ü 3</a:t>
            </a:r>
          </a:p>
        </p:txBody>
      </p:sp>
    </p:spTree>
    <p:extLst>
      <p:ext uri="{BB962C8B-B14F-4D97-AF65-F5344CB8AC3E}">
        <p14:creationId xmlns:p14="http://schemas.microsoft.com/office/powerpoint/2010/main" val="697541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468A3-8353-2740-B068-D7D5006404CC}"/>
              </a:ext>
            </a:extLst>
          </p:cNvPr>
          <p:cNvSpPr>
            <a:spLocks noGrp="1"/>
          </p:cNvSpPr>
          <p:nvPr>
            <p:ph type="title"/>
          </p:nvPr>
        </p:nvSpPr>
        <p:spPr/>
        <p:txBody>
          <a:bodyPr/>
          <a:lstStyle/>
          <a:p>
            <a:r>
              <a:rPr lang="de-DE" dirty="0"/>
              <a:t>Quiz bei </a:t>
            </a:r>
            <a:r>
              <a:rPr lang="de-DE" dirty="0" err="1"/>
              <a:t>Saferinternet.at</a:t>
            </a:r>
            <a:endParaRPr lang="de-DE" dirty="0"/>
          </a:p>
        </p:txBody>
      </p:sp>
      <p:pic>
        <p:nvPicPr>
          <p:cNvPr id="6" name="Inhaltsplatzhalter 5">
            <a:extLst>
              <a:ext uri="{FF2B5EF4-FFF2-40B4-BE49-F238E27FC236}">
                <a16:creationId xmlns:a16="http://schemas.microsoft.com/office/drawing/2014/main" id="{E3711D33-9E42-2140-A44F-0754235436A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26" t="2419" r="-1826" b="-2419"/>
          <a:stretch/>
        </p:blipFill>
        <p:spPr>
          <a:xfrm>
            <a:off x="725515" y="1604844"/>
            <a:ext cx="7886700" cy="4464820"/>
          </a:xfrm>
        </p:spPr>
      </p:pic>
      <p:sp>
        <p:nvSpPr>
          <p:cNvPr id="4" name="Foliennummernplatzhalter 3">
            <a:extLst>
              <a:ext uri="{FF2B5EF4-FFF2-40B4-BE49-F238E27FC236}">
                <a16:creationId xmlns:a16="http://schemas.microsoft.com/office/drawing/2014/main" id="{D49D19C1-65EC-AB4F-8032-ADACD29EA0C1}"/>
              </a:ext>
            </a:extLst>
          </p:cNvPr>
          <p:cNvSpPr>
            <a:spLocks noGrp="1"/>
          </p:cNvSpPr>
          <p:nvPr>
            <p:ph type="sldNum" sz="quarter" idx="12"/>
          </p:nvPr>
        </p:nvSpPr>
        <p:spPr/>
        <p:txBody>
          <a:bodyPr/>
          <a:lstStyle/>
          <a:p>
            <a:fld id="{DB922093-6066-4C73-9215-88E20F9F9CC5}" type="slidenum">
              <a:rPr lang="de-AT" smtClean="0"/>
              <a:pPr/>
              <a:t>12</a:t>
            </a:fld>
            <a:endParaRPr lang="de-AT" dirty="0"/>
          </a:p>
        </p:txBody>
      </p:sp>
    </p:spTree>
    <p:extLst>
      <p:ext uri="{BB962C8B-B14F-4D97-AF65-F5344CB8AC3E}">
        <p14:creationId xmlns:p14="http://schemas.microsoft.com/office/powerpoint/2010/main" val="1311197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EE69F3-2581-804F-9106-416BB7235F04}"/>
              </a:ext>
            </a:extLst>
          </p:cNvPr>
          <p:cNvSpPr>
            <a:spLocks noGrp="1"/>
          </p:cNvSpPr>
          <p:nvPr>
            <p:ph type="title"/>
          </p:nvPr>
        </p:nvSpPr>
        <p:spPr/>
        <p:txBody>
          <a:bodyPr/>
          <a:lstStyle/>
          <a:p>
            <a:r>
              <a:rPr lang="de-DE" dirty="0"/>
              <a:t>Der perfekte Suchbegriff</a:t>
            </a:r>
          </a:p>
        </p:txBody>
      </p:sp>
      <p:sp>
        <p:nvSpPr>
          <p:cNvPr id="4" name="Foliennummernplatzhalter 3">
            <a:extLst>
              <a:ext uri="{FF2B5EF4-FFF2-40B4-BE49-F238E27FC236}">
                <a16:creationId xmlns:a16="http://schemas.microsoft.com/office/drawing/2014/main" id="{05F97DDD-187E-3C40-9A3C-9E8796B573BA}"/>
              </a:ext>
            </a:extLst>
          </p:cNvPr>
          <p:cNvSpPr>
            <a:spLocks noGrp="1"/>
          </p:cNvSpPr>
          <p:nvPr>
            <p:ph type="sldNum" sz="quarter" idx="12"/>
          </p:nvPr>
        </p:nvSpPr>
        <p:spPr/>
        <p:txBody>
          <a:bodyPr/>
          <a:lstStyle/>
          <a:p>
            <a:fld id="{DB922093-6066-4C73-9215-88E20F9F9CC5}" type="slidenum">
              <a:rPr lang="de-AT" smtClean="0"/>
              <a:pPr/>
              <a:t>13</a:t>
            </a:fld>
            <a:endParaRPr lang="de-AT" dirty="0"/>
          </a:p>
        </p:txBody>
      </p:sp>
      <p:pic>
        <p:nvPicPr>
          <p:cNvPr id="2050" name="Picture 2" descr="Zeitung, Artikel, Zeitschrift">
            <a:extLst>
              <a:ext uri="{FF2B5EF4-FFF2-40B4-BE49-F238E27FC236}">
                <a16:creationId xmlns:a16="http://schemas.microsoft.com/office/drawing/2014/main" id="{335A25E9-893B-BD4E-8633-611071DAF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682" y="1651379"/>
            <a:ext cx="2869606" cy="24763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ndmap, Übersicht, Überblick, Mindmap">
            <a:extLst>
              <a:ext uri="{FF2B5EF4-FFF2-40B4-BE49-F238E27FC236}">
                <a16:creationId xmlns:a16="http://schemas.microsoft.com/office/drawing/2014/main" id="{8081C14C-8C27-1542-8C60-6D671DD02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26" y="3111690"/>
            <a:ext cx="3984556" cy="2990616"/>
          </a:xfrm>
          <a:prstGeom prst="rect">
            <a:avLst/>
          </a:prstGeom>
          <a:noFill/>
          <a:extLst>
            <a:ext uri="{909E8E84-426E-40DD-AFC4-6F175D3DCCD1}">
              <a14:hiddenFill xmlns:a14="http://schemas.microsoft.com/office/drawing/2010/main">
                <a:solidFill>
                  <a:srgbClr val="FFFFFF"/>
                </a:solidFill>
              </a14:hiddenFill>
            </a:ext>
          </a:extLst>
        </p:spPr>
      </p:pic>
      <p:sp>
        <p:nvSpPr>
          <p:cNvPr id="5" name="Bogen 4">
            <a:extLst>
              <a:ext uri="{FF2B5EF4-FFF2-40B4-BE49-F238E27FC236}">
                <a16:creationId xmlns:a16="http://schemas.microsoft.com/office/drawing/2014/main" id="{3E5F1704-F788-F849-B7BC-EB8DBB446E09}"/>
              </a:ext>
            </a:extLst>
          </p:cNvPr>
          <p:cNvSpPr/>
          <p:nvPr/>
        </p:nvSpPr>
        <p:spPr>
          <a:xfrm>
            <a:off x="655093" y="3111690"/>
            <a:ext cx="395785" cy="45719"/>
          </a:xfrm>
          <a:prstGeom prst="arc">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Bogen 7">
            <a:extLst>
              <a:ext uri="{FF2B5EF4-FFF2-40B4-BE49-F238E27FC236}">
                <a16:creationId xmlns:a16="http://schemas.microsoft.com/office/drawing/2014/main" id="{D3804E44-160E-AB40-ABC5-37588F0BD6CD}"/>
              </a:ext>
            </a:extLst>
          </p:cNvPr>
          <p:cNvSpPr/>
          <p:nvPr/>
        </p:nvSpPr>
        <p:spPr>
          <a:xfrm>
            <a:off x="593333" y="3567827"/>
            <a:ext cx="395785" cy="45719"/>
          </a:xfrm>
          <a:prstGeom prst="arc">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Bogen 8">
            <a:extLst>
              <a:ext uri="{FF2B5EF4-FFF2-40B4-BE49-F238E27FC236}">
                <a16:creationId xmlns:a16="http://schemas.microsoft.com/office/drawing/2014/main" id="{6011A747-17D6-1849-AA8A-22B01CE0A0D3}"/>
              </a:ext>
            </a:extLst>
          </p:cNvPr>
          <p:cNvSpPr/>
          <p:nvPr/>
        </p:nvSpPr>
        <p:spPr>
          <a:xfrm>
            <a:off x="1683521" y="3734838"/>
            <a:ext cx="395785" cy="45719"/>
          </a:xfrm>
          <a:prstGeom prst="arc">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Bogen 9">
            <a:extLst>
              <a:ext uri="{FF2B5EF4-FFF2-40B4-BE49-F238E27FC236}">
                <a16:creationId xmlns:a16="http://schemas.microsoft.com/office/drawing/2014/main" id="{D0370889-5227-3742-BDC0-180BFF4A503D}"/>
              </a:ext>
            </a:extLst>
          </p:cNvPr>
          <p:cNvSpPr/>
          <p:nvPr/>
        </p:nvSpPr>
        <p:spPr>
          <a:xfrm>
            <a:off x="2408830" y="3191529"/>
            <a:ext cx="395785" cy="45719"/>
          </a:xfrm>
          <a:prstGeom prst="arc">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7" name="Gerade Verbindung 6">
            <a:extLst>
              <a:ext uri="{FF2B5EF4-FFF2-40B4-BE49-F238E27FC236}">
                <a16:creationId xmlns:a16="http://schemas.microsoft.com/office/drawing/2014/main" id="{AC977057-54B8-034F-8959-6653F59C43E1}"/>
              </a:ext>
            </a:extLst>
          </p:cNvPr>
          <p:cNvCxnSpPr>
            <a:stCxn id="10" idx="2"/>
          </p:cNvCxnSpPr>
          <p:nvPr/>
        </p:nvCxnSpPr>
        <p:spPr>
          <a:xfrm>
            <a:off x="2804615" y="3214389"/>
            <a:ext cx="2886501" cy="3534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EFCE4444-F934-2348-A8C9-0AEFDB399042}"/>
              </a:ext>
            </a:extLst>
          </p:cNvPr>
          <p:cNvCxnSpPr>
            <a:cxnSpLocks/>
          </p:cNvCxnSpPr>
          <p:nvPr/>
        </p:nvCxnSpPr>
        <p:spPr>
          <a:xfrm>
            <a:off x="965579" y="3178257"/>
            <a:ext cx="4193275" cy="8018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F289C92B-D190-5342-A09E-0FD997A5394C}"/>
              </a:ext>
            </a:extLst>
          </p:cNvPr>
          <p:cNvCxnSpPr>
            <a:cxnSpLocks/>
          </p:cNvCxnSpPr>
          <p:nvPr/>
        </p:nvCxnSpPr>
        <p:spPr>
          <a:xfrm>
            <a:off x="2015130" y="3765783"/>
            <a:ext cx="2717569" cy="12292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F6EC7BE6-D221-024F-80C9-46DA4B13CAFD}"/>
              </a:ext>
            </a:extLst>
          </p:cNvPr>
          <p:cNvCxnSpPr>
            <a:cxnSpLocks/>
          </p:cNvCxnSpPr>
          <p:nvPr/>
        </p:nvCxnSpPr>
        <p:spPr>
          <a:xfrm>
            <a:off x="906432" y="3603838"/>
            <a:ext cx="4388899" cy="18804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DE888A29-9119-6566-E2FB-1403DC1E48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45969" y="747538"/>
            <a:ext cx="1041059" cy="1468384"/>
          </a:xfrm>
          <a:prstGeom prst="rect">
            <a:avLst/>
          </a:prstGeom>
          <a:solidFill>
            <a:schemeClr val="bg2"/>
          </a:solidFill>
          <a:ln>
            <a:noFill/>
          </a:ln>
          <a:effectLst>
            <a:outerShdw blurRad="190500" algn="tl" rotWithShape="0">
              <a:srgbClr val="000000">
                <a:alpha val="70000"/>
              </a:srgbClr>
            </a:outerShdw>
          </a:effectLst>
        </p:spPr>
      </p:pic>
      <p:sp>
        <p:nvSpPr>
          <p:cNvPr id="11" name="Stern mit 7 Zacken 4">
            <a:extLst>
              <a:ext uri="{FF2B5EF4-FFF2-40B4-BE49-F238E27FC236}">
                <a16:creationId xmlns:a16="http://schemas.microsoft.com/office/drawing/2014/main" id="{494FE117-536C-4494-480F-DD50BFA2AE27}"/>
              </a:ext>
            </a:extLst>
          </p:cNvPr>
          <p:cNvSpPr/>
          <p:nvPr/>
        </p:nvSpPr>
        <p:spPr>
          <a:xfrm rot="1100028">
            <a:off x="8081791" y="2032406"/>
            <a:ext cx="1022520" cy="696234"/>
          </a:xfrm>
          <a:prstGeom prst="star7">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bg1"/>
                </a:solidFill>
                <a:latin typeface="Gill Sans MT" panose="020B0502020104020203" pitchFamily="34" charset="0"/>
              </a:rPr>
              <a:t>Ü 2</a:t>
            </a:r>
          </a:p>
        </p:txBody>
      </p:sp>
    </p:spTree>
    <p:extLst>
      <p:ext uri="{BB962C8B-B14F-4D97-AF65-F5344CB8AC3E}">
        <p14:creationId xmlns:p14="http://schemas.microsoft.com/office/powerpoint/2010/main" val="2437131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Wikipedia-Challenge</a:t>
            </a:r>
          </a:p>
        </p:txBody>
      </p:sp>
      <p:sp>
        <p:nvSpPr>
          <p:cNvPr id="3" name="Textfeld 2"/>
          <p:cNvSpPr txBox="1"/>
          <p:nvPr/>
        </p:nvSpPr>
        <p:spPr>
          <a:xfrm>
            <a:off x="576263" y="1441539"/>
            <a:ext cx="821443" cy="369332"/>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de-DE" dirty="0"/>
              <a:t>Rakete</a:t>
            </a:r>
          </a:p>
        </p:txBody>
      </p:sp>
      <p:sp>
        <p:nvSpPr>
          <p:cNvPr id="4" name="Textfeld 3"/>
          <p:cNvSpPr txBox="1"/>
          <p:nvPr/>
        </p:nvSpPr>
        <p:spPr>
          <a:xfrm>
            <a:off x="576263" y="4924369"/>
            <a:ext cx="1246944" cy="369332"/>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de-DE" dirty="0" err="1"/>
              <a:t>Dobostorte</a:t>
            </a:r>
            <a:endParaRPr lang="de-DE" dirty="0"/>
          </a:p>
        </p:txBody>
      </p:sp>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073" y="4299811"/>
            <a:ext cx="6403038" cy="1915037"/>
          </a:xfrm>
          <a:prstGeom prst="rect">
            <a:avLst/>
          </a:prstGeom>
          <a:ln>
            <a:solidFill>
              <a:schemeClr val="accent2"/>
            </a:solidFill>
          </a:ln>
        </p:spPr>
      </p:pic>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1073" y="1348412"/>
            <a:ext cx="6556664" cy="2104458"/>
          </a:xfrm>
          <a:prstGeom prst="rect">
            <a:avLst/>
          </a:prstGeom>
          <a:ln>
            <a:solidFill>
              <a:schemeClr val="accent2"/>
            </a:solidFill>
          </a:ln>
        </p:spPr>
      </p:pic>
      <p:sp>
        <p:nvSpPr>
          <p:cNvPr id="9" name="Pfeil nach unten 8"/>
          <p:cNvSpPr/>
          <p:nvPr/>
        </p:nvSpPr>
        <p:spPr>
          <a:xfrm>
            <a:off x="3443949" y="2934645"/>
            <a:ext cx="3758296" cy="1734174"/>
          </a:xfrm>
          <a:prstGeom prst="downArrow">
            <a:avLst>
              <a:gd name="adj1" fmla="val 65266"/>
              <a:gd name="adj2" fmla="val 34810"/>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bg1"/>
                </a:solidFill>
                <a:latin typeface="Gill Sans MT" panose="020B0502020104020203" pitchFamily="34" charset="0"/>
              </a:rPr>
              <a:t>Spielregeln:</a:t>
            </a:r>
          </a:p>
          <a:p>
            <a:pPr marL="285750" indent="-285750">
              <a:buFont typeface="Arial" charset="0"/>
              <a:buChar char="•"/>
            </a:pPr>
            <a:r>
              <a:rPr lang="de-DE" sz="2000" dirty="0">
                <a:solidFill>
                  <a:schemeClr val="bg1"/>
                </a:solidFill>
                <a:latin typeface="Gill Sans MT" panose="020B0502020104020203" pitchFamily="34" charset="0"/>
              </a:rPr>
              <a:t>Keine Tastatur</a:t>
            </a:r>
          </a:p>
          <a:p>
            <a:pPr marL="285750" indent="-285750">
              <a:buFont typeface="Arial" charset="0"/>
              <a:buChar char="•"/>
            </a:pPr>
            <a:r>
              <a:rPr lang="de-DE" sz="2000" dirty="0">
                <a:solidFill>
                  <a:schemeClr val="bg1"/>
                </a:solidFill>
                <a:latin typeface="Gill Sans MT" panose="020B0502020104020203" pitchFamily="34" charset="0"/>
              </a:rPr>
              <a:t>Weiterklicken in Wikipedia</a:t>
            </a:r>
          </a:p>
        </p:txBody>
      </p:sp>
      <p:sp>
        <p:nvSpPr>
          <p:cNvPr id="13" name="Foliennummernplatzhalter 3">
            <a:extLst>
              <a:ext uri="{FF2B5EF4-FFF2-40B4-BE49-F238E27FC236}">
                <a16:creationId xmlns:a16="http://schemas.microsoft.com/office/drawing/2014/main" id="{2561DDD0-E217-DD09-F383-BC6713549685}"/>
              </a:ext>
            </a:extLst>
          </p:cNvPr>
          <p:cNvSpPr>
            <a:spLocks noGrp="1"/>
          </p:cNvSpPr>
          <p:nvPr>
            <p:ph type="sldNum" sz="quarter" idx="12"/>
          </p:nvPr>
        </p:nvSpPr>
        <p:spPr>
          <a:xfrm>
            <a:off x="8454257" y="6399798"/>
            <a:ext cx="622935" cy="365125"/>
          </a:xfrm>
        </p:spPr>
        <p:txBody>
          <a:bodyPr/>
          <a:lstStyle/>
          <a:p>
            <a:fld id="{DB922093-6066-4C73-9215-88E20F9F9CC5}" type="slidenum">
              <a:rPr lang="de-AT" smtClean="0"/>
              <a:pPr/>
              <a:t>14</a:t>
            </a:fld>
            <a:endParaRPr lang="de-AT" dirty="0"/>
          </a:p>
        </p:txBody>
      </p:sp>
      <p:sp>
        <p:nvSpPr>
          <p:cNvPr id="14" name="Textfeld 13">
            <a:extLst>
              <a:ext uri="{FF2B5EF4-FFF2-40B4-BE49-F238E27FC236}">
                <a16:creationId xmlns:a16="http://schemas.microsoft.com/office/drawing/2014/main" id="{C65B320E-94F3-EEED-D044-0E042A105FE8}"/>
              </a:ext>
            </a:extLst>
          </p:cNvPr>
          <p:cNvSpPr txBox="1"/>
          <p:nvPr/>
        </p:nvSpPr>
        <p:spPr>
          <a:xfrm>
            <a:off x="2211065" y="6403466"/>
            <a:ext cx="6229599" cy="369332"/>
          </a:xfrm>
          <a:prstGeom prst="rect">
            <a:avLst/>
          </a:prstGeom>
          <a:noFill/>
        </p:spPr>
        <p:txBody>
          <a:bodyPr wrap="square" rtlCol="0">
            <a:spAutoFit/>
          </a:bodyPr>
          <a:lstStyle/>
          <a:p>
            <a:pPr algn="ctr"/>
            <a:r>
              <a:rPr lang="de-DE" dirty="0">
                <a:solidFill>
                  <a:schemeClr val="bg2"/>
                </a:solidFill>
                <a:latin typeface="Gill Sans MT" panose="020B0502020104020203" pitchFamily="34" charset="0"/>
              </a:rPr>
              <a:t>Suchbegriffe finden</a:t>
            </a:r>
          </a:p>
        </p:txBody>
      </p:sp>
    </p:spTree>
    <p:extLst>
      <p:ext uri="{BB962C8B-B14F-4D97-AF65-F5344CB8AC3E}">
        <p14:creationId xmlns:p14="http://schemas.microsoft.com/office/powerpoint/2010/main" val="1684066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2745F5-E872-E342-AD1C-EFCC787EE071}"/>
              </a:ext>
            </a:extLst>
          </p:cNvPr>
          <p:cNvSpPr>
            <a:spLocks noGrp="1"/>
          </p:cNvSpPr>
          <p:nvPr>
            <p:ph type="title"/>
          </p:nvPr>
        </p:nvSpPr>
        <p:spPr>
          <a:xfrm>
            <a:off x="590858" y="4646394"/>
            <a:ext cx="4634283" cy="1313232"/>
          </a:xfrm>
        </p:spPr>
        <p:txBody>
          <a:bodyPr vert="horz" lIns="91440" tIns="45720" rIns="91440" bIns="45720" rtlCol="0" anchor="t">
            <a:normAutofit/>
          </a:bodyPr>
          <a:lstStyle/>
          <a:p>
            <a:pPr defTabSz="685800"/>
            <a:r>
              <a:rPr lang="en-US" kern="1200" dirty="0">
                <a:solidFill>
                  <a:schemeClr val="tx1"/>
                </a:solidFill>
              </a:rPr>
              <a:t>Alternative </a:t>
            </a:r>
            <a:r>
              <a:rPr lang="en-US" kern="1200" dirty="0" err="1">
                <a:solidFill>
                  <a:schemeClr val="tx1"/>
                </a:solidFill>
              </a:rPr>
              <a:t>Suchmaschinen</a:t>
            </a:r>
            <a:r>
              <a:rPr lang="en-US" kern="1200" dirty="0">
                <a:solidFill>
                  <a:schemeClr val="tx1"/>
                </a:solidFill>
              </a:rPr>
              <a:t> </a:t>
            </a:r>
            <a:r>
              <a:rPr lang="en-US" kern="1200" dirty="0" err="1">
                <a:solidFill>
                  <a:schemeClr val="tx1"/>
                </a:solidFill>
              </a:rPr>
              <a:t>nutzen</a:t>
            </a:r>
            <a:endParaRPr lang="en-US" kern="1200" dirty="0">
              <a:solidFill>
                <a:schemeClr val="tx1"/>
              </a:solidFill>
            </a:endParaRPr>
          </a:p>
        </p:txBody>
      </p:sp>
      <p:sp>
        <p:nvSpPr>
          <p:cNvPr id="17" name="Freeform: Shape 16">
            <a:extLst>
              <a:ext uri="{FF2B5EF4-FFF2-40B4-BE49-F238E27FC236}">
                <a16:creationId xmlns:a16="http://schemas.microsoft.com/office/drawing/2014/main" id="{20CB0AEA-B839-46AC-B480-2175561FB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87" y="1"/>
            <a:ext cx="2367069" cy="2581871"/>
          </a:xfrm>
          <a:custGeom>
            <a:avLst/>
            <a:gdLst>
              <a:gd name="connsiteX0" fmla="*/ 0 w 3156092"/>
              <a:gd name="connsiteY0" fmla="*/ 0 h 3442494"/>
              <a:gd name="connsiteX1" fmla="*/ 2765641 w 3156092"/>
              <a:gd name="connsiteY1" fmla="*/ 0 h 3442494"/>
              <a:gd name="connsiteX2" fmla="*/ 2781296 w 3156092"/>
              <a:gd name="connsiteY2" fmla="*/ 20935 h 3442494"/>
              <a:gd name="connsiteX3" fmla="*/ 3156092 w 3156092"/>
              <a:gd name="connsiteY3" fmla="*/ 1247934 h 3442494"/>
              <a:gd name="connsiteX4" fmla="*/ 961532 w 3156092"/>
              <a:gd name="connsiteY4" fmla="*/ 3442494 h 3442494"/>
              <a:gd name="connsiteX5" fmla="*/ 107310 w 3156092"/>
              <a:gd name="connsiteY5" fmla="*/ 3270035 h 3442494"/>
              <a:gd name="connsiteX6" fmla="*/ 0 w 3156092"/>
              <a:gd name="connsiteY6" fmla="*/ 3218341 h 344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6092" h="3442494">
                <a:moveTo>
                  <a:pt x="0" y="0"/>
                </a:moveTo>
                <a:lnTo>
                  <a:pt x="2765641" y="0"/>
                </a:lnTo>
                <a:lnTo>
                  <a:pt x="2781296" y="20935"/>
                </a:lnTo>
                <a:cubicBezTo>
                  <a:pt x="3017923" y="371189"/>
                  <a:pt x="3156092" y="793426"/>
                  <a:pt x="3156092" y="1247934"/>
                </a:cubicBezTo>
                <a:cubicBezTo>
                  <a:pt x="3156092" y="2459956"/>
                  <a:pt x="2173554" y="3442494"/>
                  <a:pt x="961532" y="3442494"/>
                </a:cubicBezTo>
                <a:cubicBezTo>
                  <a:pt x="658527" y="3442494"/>
                  <a:pt x="369864" y="3381086"/>
                  <a:pt x="107310" y="3270035"/>
                </a:cubicBezTo>
                <a:lnTo>
                  <a:pt x="0" y="321834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defRPr/>
            </a:pPr>
            <a:endParaRPr lang="en-US" sz="135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BC3318E7-A970-4403-9682-E7D429976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83" y="0"/>
            <a:ext cx="2254012" cy="2468813"/>
          </a:xfrm>
          <a:custGeom>
            <a:avLst/>
            <a:gdLst>
              <a:gd name="connsiteX0" fmla="*/ 0 w 3005349"/>
              <a:gd name="connsiteY0" fmla="*/ 0 h 3291750"/>
              <a:gd name="connsiteX1" fmla="*/ 2577617 w 3005349"/>
              <a:gd name="connsiteY1" fmla="*/ 0 h 3291750"/>
              <a:gd name="connsiteX2" fmla="*/ 2656297 w 3005349"/>
              <a:gd name="connsiteY2" fmla="*/ 105217 h 3291750"/>
              <a:gd name="connsiteX3" fmla="*/ 3005349 w 3005349"/>
              <a:gd name="connsiteY3" fmla="*/ 1247934 h 3291750"/>
              <a:gd name="connsiteX4" fmla="*/ 961533 w 3005349"/>
              <a:gd name="connsiteY4" fmla="*/ 3291750 h 3291750"/>
              <a:gd name="connsiteX5" fmla="*/ 165988 w 3005349"/>
              <a:gd name="connsiteY5" fmla="*/ 3131137 h 3291750"/>
              <a:gd name="connsiteX6" fmla="*/ 0 w 3005349"/>
              <a:gd name="connsiteY6" fmla="*/ 3051176 h 329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349" h="3291750">
                <a:moveTo>
                  <a:pt x="0" y="0"/>
                </a:moveTo>
                <a:lnTo>
                  <a:pt x="2577617" y="0"/>
                </a:lnTo>
                <a:lnTo>
                  <a:pt x="2656297" y="105217"/>
                </a:lnTo>
                <a:cubicBezTo>
                  <a:pt x="2876670" y="431412"/>
                  <a:pt x="3005349" y="824646"/>
                  <a:pt x="3005349" y="1247934"/>
                </a:cubicBezTo>
                <a:cubicBezTo>
                  <a:pt x="3005349" y="2376702"/>
                  <a:pt x="2090301" y="3291750"/>
                  <a:pt x="961533" y="3291750"/>
                </a:cubicBezTo>
                <a:cubicBezTo>
                  <a:pt x="679341" y="3291750"/>
                  <a:pt x="410507" y="3234560"/>
                  <a:pt x="165988" y="3131137"/>
                </a:cubicBezTo>
                <a:lnTo>
                  <a:pt x="0" y="305117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pic>
        <p:nvPicPr>
          <p:cNvPr id="10" name="Grafik 9">
            <a:extLst>
              <a:ext uri="{FF2B5EF4-FFF2-40B4-BE49-F238E27FC236}">
                <a16:creationId xmlns:a16="http://schemas.microsoft.com/office/drawing/2014/main" id="{4AC11713-87F9-D94C-99CB-679BA972E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02" y="739018"/>
            <a:ext cx="1868445" cy="724022"/>
          </a:xfrm>
          <a:prstGeom prst="rect">
            <a:avLst/>
          </a:prstGeom>
        </p:spPr>
      </p:pic>
      <p:sp>
        <p:nvSpPr>
          <p:cNvPr id="21" name="Oval 20">
            <a:extLst>
              <a:ext uri="{FF2B5EF4-FFF2-40B4-BE49-F238E27FC236}">
                <a16:creationId xmlns:a16="http://schemas.microsoft.com/office/drawing/2014/main" id="{3B50BB8F-1CF3-4420-A246-F2AE47F17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7357" y="1010226"/>
            <a:ext cx="2917173" cy="2917173"/>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3" name="Freeform: Shape 22">
            <a:extLst>
              <a:ext uri="{FF2B5EF4-FFF2-40B4-BE49-F238E27FC236}">
                <a16:creationId xmlns:a16="http://schemas.microsoft.com/office/drawing/2014/main" id="{7F871D6D-54EF-4FAA-A4E3-1F4D4F8D6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3278" y="1161986"/>
            <a:ext cx="2613652" cy="2613652"/>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pic>
        <p:nvPicPr>
          <p:cNvPr id="8" name="Grafik 7" descr="Ein Bild, das Baum enthält.&#10;&#10;Automatisch generierte Beschreibung">
            <a:extLst>
              <a:ext uri="{FF2B5EF4-FFF2-40B4-BE49-F238E27FC236}">
                <a16:creationId xmlns:a16="http://schemas.microsoft.com/office/drawing/2014/main" id="{34A7F27B-2F75-4A4C-AD49-5345CA269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8184" y="2189947"/>
            <a:ext cx="2117776" cy="592977"/>
          </a:xfrm>
          <a:prstGeom prst="rect">
            <a:avLst/>
          </a:prstGeom>
        </p:spPr>
      </p:pic>
      <p:sp>
        <p:nvSpPr>
          <p:cNvPr id="25" name="Freeform: Shape 24">
            <a:extLst>
              <a:ext uri="{FF2B5EF4-FFF2-40B4-BE49-F238E27FC236}">
                <a16:creationId xmlns:a16="http://schemas.microsoft.com/office/drawing/2014/main" id="{3864C5F7-9C3C-44B2-B562-3C9187F97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973" y="-1"/>
            <a:ext cx="3389309" cy="2063931"/>
          </a:xfrm>
          <a:custGeom>
            <a:avLst/>
            <a:gdLst>
              <a:gd name="connsiteX0" fmla="*/ 48890 w 3986784"/>
              <a:gd name="connsiteY0" fmla="*/ 0 h 2427765"/>
              <a:gd name="connsiteX1" fmla="*/ 3937894 w 3986784"/>
              <a:gd name="connsiteY1" fmla="*/ 0 h 2427765"/>
              <a:gd name="connsiteX2" fmla="*/ 3946285 w 3986784"/>
              <a:gd name="connsiteY2" fmla="*/ 32635 h 2427765"/>
              <a:gd name="connsiteX3" fmla="*/ 3986784 w 3986784"/>
              <a:gd name="connsiteY3" fmla="*/ 434373 h 2427765"/>
              <a:gd name="connsiteX4" fmla="*/ 1993392 w 3986784"/>
              <a:gd name="connsiteY4" fmla="*/ 2427765 h 2427765"/>
              <a:gd name="connsiteX5" fmla="*/ 0 w 3986784"/>
              <a:gd name="connsiteY5" fmla="*/ 434373 h 2427765"/>
              <a:gd name="connsiteX6" fmla="*/ 40499 w 3986784"/>
              <a:gd name="connsiteY6" fmla="*/ 32635 h 24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6784" h="2427765">
                <a:moveTo>
                  <a:pt x="48890" y="0"/>
                </a:moveTo>
                <a:lnTo>
                  <a:pt x="3937894" y="0"/>
                </a:lnTo>
                <a:lnTo>
                  <a:pt x="3946285" y="32635"/>
                </a:lnTo>
                <a:cubicBezTo>
                  <a:pt x="3972839" y="162400"/>
                  <a:pt x="3986784" y="296758"/>
                  <a:pt x="3986784" y="434373"/>
                </a:cubicBezTo>
                <a:cubicBezTo>
                  <a:pt x="3986784" y="1535293"/>
                  <a:pt x="3094312" y="2427765"/>
                  <a:pt x="1993392" y="2427765"/>
                </a:cubicBezTo>
                <a:cubicBezTo>
                  <a:pt x="892472" y="2427765"/>
                  <a:pt x="0" y="1535293"/>
                  <a:pt x="0" y="434373"/>
                </a:cubicBezTo>
                <a:cubicBezTo>
                  <a:pt x="0" y="296758"/>
                  <a:pt x="13945" y="162400"/>
                  <a:pt x="40499" y="32635"/>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defRPr/>
            </a:pPr>
            <a:endParaRPr lang="en-US" sz="1350">
              <a:solidFill>
                <a:prstClr val="white"/>
              </a:solidFill>
              <a:latin typeface="Calibri" panose="020F0502020204030204"/>
            </a:endParaRPr>
          </a:p>
        </p:txBody>
      </p:sp>
      <p:sp>
        <p:nvSpPr>
          <p:cNvPr id="27" name="Freeform: Shape 26">
            <a:extLst>
              <a:ext uri="{FF2B5EF4-FFF2-40B4-BE49-F238E27FC236}">
                <a16:creationId xmlns:a16="http://schemas.microsoft.com/office/drawing/2014/main" id="{1C633F89-CD86-4B32-ACC7-76B3DFFBF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3899" y="-17903"/>
            <a:ext cx="3109457" cy="1924005"/>
          </a:xfrm>
          <a:custGeom>
            <a:avLst/>
            <a:gdLst>
              <a:gd name="connsiteX0" fmla="*/ 54075 w 3657600"/>
              <a:gd name="connsiteY0" fmla="*/ 0 h 2263173"/>
              <a:gd name="connsiteX1" fmla="*/ 3603525 w 3657600"/>
              <a:gd name="connsiteY1" fmla="*/ 0 h 2263173"/>
              <a:gd name="connsiteX2" fmla="*/ 3620445 w 3657600"/>
              <a:gd name="connsiteY2" fmla="*/ 65806 h 2263173"/>
              <a:gd name="connsiteX3" fmla="*/ 3657600 w 3657600"/>
              <a:gd name="connsiteY3" fmla="*/ 434373 h 2263173"/>
              <a:gd name="connsiteX4" fmla="*/ 1828800 w 3657600"/>
              <a:gd name="connsiteY4" fmla="*/ 2263173 h 2263173"/>
              <a:gd name="connsiteX5" fmla="*/ 0 w 3657600"/>
              <a:gd name="connsiteY5" fmla="*/ 434373 h 2263173"/>
              <a:gd name="connsiteX6" fmla="*/ 37155 w 3657600"/>
              <a:gd name="connsiteY6" fmla="*/ 65806 h 226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600" h="2263173">
                <a:moveTo>
                  <a:pt x="54075" y="0"/>
                </a:moveTo>
                <a:lnTo>
                  <a:pt x="3603525" y="0"/>
                </a:lnTo>
                <a:lnTo>
                  <a:pt x="3620445" y="65806"/>
                </a:lnTo>
                <a:cubicBezTo>
                  <a:pt x="3644807" y="184856"/>
                  <a:pt x="3657600" y="308121"/>
                  <a:pt x="3657600" y="434373"/>
                </a:cubicBezTo>
                <a:cubicBezTo>
                  <a:pt x="3657600" y="1444391"/>
                  <a:pt x="2838818" y="2263173"/>
                  <a:pt x="1828800" y="2263173"/>
                </a:cubicBezTo>
                <a:cubicBezTo>
                  <a:pt x="818782" y="2263173"/>
                  <a:pt x="0" y="1444391"/>
                  <a:pt x="0" y="434373"/>
                </a:cubicBezTo>
                <a:cubicBezTo>
                  <a:pt x="0" y="308121"/>
                  <a:pt x="12794" y="184856"/>
                  <a:pt x="37155" y="6580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pic>
        <p:nvPicPr>
          <p:cNvPr id="6" name="Grafik 5">
            <a:extLst>
              <a:ext uri="{FF2B5EF4-FFF2-40B4-BE49-F238E27FC236}">
                <a16:creationId xmlns:a16="http://schemas.microsoft.com/office/drawing/2014/main" id="{CA927321-BADD-C149-8A23-C7BC705A9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4530" y="205967"/>
            <a:ext cx="2900549" cy="738132"/>
          </a:xfrm>
          <a:prstGeom prst="rect">
            <a:avLst/>
          </a:prstGeom>
        </p:spPr>
      </p:pic>
      <p:sp>
        <p:nvSpPr>
          <p:cNvPr id="29" name="Freeform: Shape 28">
            <a:extLst>
              <a:ext uri="{FF2B5EF4-FFF2-40B4-BE49-F238E27FC236}">
                <a16:creationId xmlns:a16="http://schemas.microsoft.com/office/drawing/2014/main" id="{6E6E2C1E-E9BB-473F-9B15-9231E36D8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3525" y="2399502"/>
            <a:ext cx="3810475" cy="4463723"/>
          </a:xfrm>
          <a:custGeom>
            <a:avLst/>
            <a:gdLst>
              <a:gd name="connsiteX0" fmla="*/ 2839212 w 3835850"/>
              <a:gd name="connsiteY0" fmla="*/ 0 h 4493449"/>
              <a:gd name="connsiteX1" fmla="*/ 3683507 w 3835850"/>
              <a:gd name="connsiteY1" fmla="*/ 127646 h 4493449"/>
              <a:gd name="connsiteX2" fmla="*/ 3835850 w 3835850"/>
              <a:gd name="connsiteY2" fmla="*/ 183404 h 4493449"/>
              <a:gd name="connsiteX3" fmla="*/ 3835850 w 3835850"/>
              <a:gd name="connsiteY3" fmla="*/ 4493449 h 4493449"/>
              <a:gd name="connsiteX4" fmla="*/ 534850 w 3835850"/>
              <a:gd name="connsiteY4" fmla="*/ 4493449 h 4493449"/>
              <a:gd name="connsiteX5" fmla="*/ 484893 w 3835850"/>
              <a:gd name="connsiteY5" fmla="*/ 4426642 h 4493449"/>
              <a:gd name="connsiteX6" fmla="*/ 0 w 3835850"/>
              <a:gd name="connsiteY6" fmla="*/ 2839212 h 4493449"/>
              <a:gd name="connsiteX7" fmla="*/ 2839212 w 3835850"/>
              <a:gd name="connsiteY7" fmla="*/ 0 h 449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5850" h="4493449">
                <a:moveTo>
                  <a:pt x="2839212" y="0"/>
                </a:moveTo>
                <a:cubicBezTo>
                  <a:pt x="3133222" y="0"/>
                  <a:pt x="3416794" y="44689"/>
                  <a:pt x="3683507" y="127646"/>
                </a:cubicBezTo>
                <a:lnTo>
                  <a:pt x="3835850" y="183404"/>
                </a:lnTo>
                <a:lnTo>
                  <a:pt x="3835850" y="4493449"/>
                </a:lnTo>
                <a:lnTo>
                  <a:pt x="534850" y="4493449"/>
                </a:lnTo>
                <a:lnTo>
                  <a:pt x="484893" y="4426642"/>
                </a:lnTo>
                <a:cubicBezTo>
                  <a:pt x="178757" y="3973501"/>
                  <a:pt x="0" y="3427232"/>
                  <a:pt x="0" y="2839212"/>
                </a:cubicBezTo>
                <a:cubicBezTo>
                  <a:pt x="0" y="1271159"/>
                  <a:pt x="1271159" y="0"/>
                  <a:pt x="28392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defRPr/>
            </a:pPr>
            <a:endParaRPr lang="en-US" sz="1350">
              <a:solidFill>
                <a:prstClr val="white"/>
              </a:solidFill>
              <a:latin typeface="Calibri" panose="020F0502020204030204"/>
            </a:endParaRPr>
          </a:p>
        </p:txBody>
      </p:sp>
      <p:sp>
        <p:nvSpPr>
          <p:cNvPr id="31" name="Freeform: Shape 30">
            <a:extLst>
              <a:ext uri="{FF2B5EF4-FFF2-40B4-BE49-F238E27FC236}">
                <a16:creationId xmlns:a16="http://schemas.microsoft.com/office/drawing/2014/main" id="{C684BB5A-9B2C-40C0-A8F4-C812CDB9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6962" y="2562938"/>
            <a:ext cx="3647037" cy="4300285"/>
          </a:xfrm>
          <a:custGeom>
            <a:avLst/>
            <a:gdLst>
              <a:gd name="connsiteX0" fmla="*/ 2674686 w 3671324"/>
              <a:gd name="connsiteY0" fmla="*/ 0 h 4328922"/>
              <a:gd name="connsiteX1" fmla="*/ 3470056 w 3671324"/>
              <a:gd name="connsiteY1" fmla="*/ 120249 h 4328922"/>
              <a:gd name="connsiteX2" fmla="*/ 3671324 w 3671324"/>
              <a:gd name="connsiteY2" fmla="*/ 193914 h 4328922"/>
              <a:gd name="connsiteX3" fmla="*/ 3671324 w 3671324"/>
              <a:gd name="connsiteY3" fmla="*/ 4328922 h 4328922"/>
              <a:gd name="connsiteX4" fmla="*/ 575538 w 3671324"/>
              <a:gd name="connsiteY4" fmla="*/ 4328922 h 4328922"/>
              <a:gd name="connsiteX5" fmla="*/ 456795 w 3671324"/>
              <a:gd name="connsiteY5" fmla="*/ 4170129 h 4328922"/>
              <a:gd name="connsiteX6" fmla="*/ 0 w 3671324"/>
              <a:gd name="connsiteY6" fmla="*/ 2674686 h 4328922"/>
              <a:gd name="connsiteX7" fmla="*/ 2674686 w 3671324"/>
              <a:gd name="connsiteY7" fmla="*/ 0 h 432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1324" h="4328922">
                <a:moveTo>
                  <a:pt x="2674686" y="0"/>
                </a:moveTo>
                <a:cubicBezTo>
                  <a:pt x="2951659" y="0"/>
                  <a:pt x="3218799" y="42100"/>
                  <a:pt x="3470056" y="120249"/>
                </a:cubicBezTo>
                <a:lnTo>
                  <a:pt x="3671324" y="193914"/>
                </a:lnTo>
                <a:lnTo>
                  <a:pt x="3671324" y="4328922"/>
                </a:lnTo>
                <a:lnTo>
                  <a:pt x="575538" y="4328922"/>
                </a:lnTo>
                <a:lnTo>
                  <a:pt x="456795" y="4170129"/>
                </a:lnTo>
                <a:cubicBezTo>
                  <a:pt x="168398" y="3743246"/>
                  <a:pt x="0" y="3228632"/>
                  <a:pt x="0" y="2674686"/>
                </a:cubicBezTo>
                <a:cubicBezTo>
                  <a:pt x="0" y="1197498"/>
                  <a:pt x="1197498" y="0"/>
                  <a:pt x="267468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pic>
        <p:nvPicPr>
          <p:cNvPr id="12" name="Grafik 11">
            <a:extLst>
              <a:ext uri="{FF2B5EF4-FFF2-40B4-BE49-F238E27FC236}">
                <a16:creationId xmlns:a16="http://schemas.microsoft.com/office/drawing/2014/main" id="{27E4077B-0FF2-D64B-ABE5-8F2F38AB83CA}"/>
              </a:ext>
            </a:extLst>
          </p:cNvPr>
          <p:cNvPicPr>
            <a:picLocks noChangeAspect="1"/>
          </p:cNvPicPr>
          <p:nvPr/>
        </p:nvPicPr>
        <p:blipFill rotWithShape="1">
          <a:blip r:embed="rId6">
            <a:extLst>
              <a:ext uri="{28A0092B-C50C-407E-A947-70E740481C1C}">
                <a14:useLocalDpi xmlns:a14="http://schemas.microsoft.com/office/drawing/2010/main" val="0"/>
              </a:ext>
            </a:extLst>
          </a:blip>
          <a:srcRect r="9967"/>
          <a:stretch/>
        </p:blipFill>
        <p:spPr>
          <a:xfrm>
            <a:off x="5948816" y="3785106"/>
            <a:ext cx="3195183" cy="2581817"/>
          </a:xfrm>
          <a:prstGeom prst="rect">
            <a:avLst/>
          </a:prstGeom>
        </p:spPr>
      </p:pic>
      <p:sp>
        <p:nvSpPr>
          <p:cNvPr id="7" name="Foliennummernplatzhalter 3">
            <a:extLst>
              <a:ext uri="{FF2B5EF4-FFF2-40B4-BE49-F238E27FC236}">
                <a16:creationId xmlns:a16="http://schemas.microsoft.com/office/drawing/2014/main" id="{ED42B39B-17A9-81C5-B104-E561CEF89206}"/>
              </a:ext>
            </a:extLst>
          </p:cNvPr>
          <p:cNvSpPr>
            <a:spLocks noGrp="1"/>
          </p:cNvSpPr>
          <p:nvPr>
            <p:ph type="sldNum" sz="quarter" idx="12"/>
          </p:nvPr>
        </p:nvSpPr>
        <p:spPr>
          <a:xfrm>
            <a:off x="5036875" y="6399798"/>
            <a:ext cx="622935" cy="365125"/>
          </a:xfrm>
        </p:spPr>
        <p:txBody>
          <a:bodyPr/>
          <a:lstStyle/>
          <a:p>
            <a:fld id="{DB922093-6066-4C73-9215-88E20F9F9CC5}" type="slidenum">
              <a:rPr lang="de-AT" smtClean="0">
                <a:solidFill>
                  <a:schemeClr val="tx1"/>
                </a:solidFill>
              </a:rPr>
              <a:pPr/>
              <a:t>15</a:t>
            </a:fld>
            <a:endParaRPr lang="de-AT" dirty="0">
              <a:solidFill>
                <a:schemeClr val="tx1"/>
              </a:solidFill>
            </a:endParaRPr>
          </a:p>
        </p:txBody>
      </p:sp>
    </p:spTree>
    <p:extLst>
      <p:ext uri="{BB962C8B-B14F-4D97-AF65-F5344CB8AC3E}">
        <p14:creationId xmlns:p14="http://schemas.microsoft.com/office/powerpoint/2010/main" val="120829786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5A647-3516-CE70-168D-EE15A5E9FF86}"/>
              </a:ext>
            </a:extLst>
          </p:cNvPr>
          <p:cNvSpPr>
            <a:spLocks noGrp="1"/>
          </p:cNvSpPr>
          <p:nvPr>
            <p:ph type="title"/>
          </p:nvPr>
        </p:nvSpPr>
        <p:spPr/>
        <p:txBody>
          <a:bodyPr/>
          <a:lstStyle/>
          <a:p>
            <a:r>
              <a:rPr lang="de-DE" dirty="0"/>
              <a:t>Tools zur Informationsbewertung</a:t>
            </a:r>
          </a:p>
        </p:txBody>
      </p:sp>
      <p:sp>
        <p:nvSpPr>
          <p:cNvPr id="4" name="Foliennummernplatzhalter 3">
            <a:extLst>
              <a:ext uri="{FF2B5EF4-FFF2-40B4-BE49-F238E27FC236}">
                <a16:creationId xmlns:a16="http://schemas.microsoft.com/office/drawing/2014/main" id="{CE9A7110-8356-861D-226D-831A97B1761D}"/>
              </a:ext>
            </a:extLst>
          </p:cNvPr>
          <p:cNvSpPr>
            <a:spLocks noGrp="1"/>
          </p:cNvSpPr>
          <p:nvPr>
            <p:ph type="sldNum" sz="quarter" idx="12"/>
          </p:nvPr>
        </p:nvSpPr>
        <p:spPr/>
        <p:txBody>
          <a:bodyPr/>
          <a:lstStyle/>
          <a:p>
            <a:fld id="{DB922093-6066-4C73-9215-88E20F9F9CC5}" type="slidenum">
              <a:rPr lang="de-AT" smtClean="0"/>
              <a:pPr/>
              <a:t>16</a:t>
            </a:fld>
            <a:endParaRPr lang="de-AT" dirty="0"/>
          </a:p>
        </p:txBody>
      </p:sp>
      <p:sp>
        <p:nvSpPr>
          <p:cNvPr id="9" name="Rechteck 8">
            <a:extLst>
              <a:ext uri="{FF2B5EF4-FFF2-40B4-BE49-F238E27FC236}">
                <a16:creationId xmlns:a16="http://schemas.microsoft.com/office/drawing/2014/main" id="{EEC6D33A-E761-5A29-47FB-7BE73D052EA0}"/>
              </a:ext>
            </a:extLst>
          </p:cNvPr>
          <p:cNvSpPr/>
          <p:nvPr/>
        </p:nvSpPr>
        <p:spPr>
          <a:xfrm>
            <a:off x="5200943" y="3172072"/>
            <a:ext cx="3408365" cy="1190846"/>
          </a:xfrm>
          <a:prstGeom prst="rect">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Gill Sans MT" charset="0"/>
                <a:ea typeface="Gill Sans MT" charset="0"/>
                <a:cs typeface="Gill Sans MT" charset="0"/>
              </a:rPr>
              <a:t>Umgekehrte YouTube- Suche</a:t>
            </a:r>
          </a:p>
          <a:p>
            <a:pPr algn="ctr"/>
            <a:r>
              <a:rPr lang="de-DE" sz="2000" dirty="0">
                <a:solidFill>
                  <a:srgbClr val="BE6F28"/>
                </a:solidFill>
                <a:latin typeface="Gill Sans MT" charset="0"/>
                <a:ea typeface="Gill Sans MT" charset="0"/>
                <a:cs typeface="Gill Sans MT" charset="0"/>
                <a:hlinkClick r:id="rId2">
                  <a:extLst>
                    <a:ext uri="{A12FA001-AC4F-418D-AE19-62706E023703}">
                      <ahyp:hlinkClr xmlns:ahyp="http://schemas.microsoft.com/office/drawing/2018/hyperlinkcolor" val="tx"/>
                    </a:ext>
                  </a:extLst>
                </a:hlinkClick>
              </a:rPr>
              <a:t>citizenevidence.amnestyusa.org</a:t>
            </a:r>
            <a:endParaRPr lang="de-DE" sz="2000" dirty="0">
              <a:solidFill>
                <a:srgbClr val="BE6F28"/>
              </a:solidFill>
              <a:latin typeface="Gill Sans MT" charset="0"/>
              <a:ea typeface="Gill Sans MT" charset="0"/>
              <a:cs typeface="Gill Sans MT" charset="0"/>
            </a:endParaRPr>
          </a:p>
        </p:txBody>
      </p:sp>
      <p:sp>
        <p:nvSpPr>
          <p:cNvPr id="3" name="Rechteck 2">
            <a:extLst>
              <a:ext uri="{FF2B5EF4-FFF2-40B4-BE49-F238E27FC236}">
                <a16:creationId xmlns:a16="http://schemas.microsoft.com/office/drawing/2014/main" id="{B8F52FC8-A752-A675-0A4E-C73167ADE253}"/>
              </a:ext>
            </a:extLst>
          </p:cNvPr>
          <p:cNvSpPr/>
          <p:nvPr/>
        </p:nvSpPr>
        <p:spPr>
          <a:xfrm>
            <a:off x="1559871" y="3171917"/>
            <a:ext cx="3408365" cy="1190846"/>
          </a:xfrm>
          <a:prstGeom prst="rect">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latin typeface="Gill Sans MT" charset="0"/>
                <a:ea typeface="Gill Sans MT" charset="0"/>
                <a:cs typeface="Gill Sans MT" charset="0"/>
              </a:rPr>
              <a:t>DeepFake</a:t>
            </a:r>
            <a:endParaRPr lang="de-DE" sz="2000" b="1" dirty="0">
              <a:solidFill>
                <a:schemeClr val="tx1"/>
              </a:solidFill>
              <a:latin typeface="Gill Sans MT" charset="0"/>
              <a:ea typeface="Gill Sans MT" charset="0"/>
              <a:cs typeface="Gill Sans MT" charset="0"/>
            </a:endParaRPr>
          </a:p>
          <a:p>
            <a:pPr algn="ctr"/>
            <a:r>
              <a:rPr lang="de-DE" sz="2000" dirty="0">
                <a:solidFill>
                  <a:srgbClr val="BE6F28"/>
                </a:solidFill>
                <a:latin typeface="Gill Sans MT" charset="0"/>
                <a:ea typeface="Gill Sans MT" charset="0"/>
                <a:cs typeface="Gill Sans MT" charset="0"/>
                <a:hlinkClick r:id="rId3">
                  <a:extLst>
                    <a:ext uri="{A12FA001-AC4F-418D-AE19-62706E023703}">
                      <ahyp:hlinkClr xmlns:ahyp="http://schemas.microsoft.com/office/drawing/2018/hyperlinkcolor" val="tx"/>
                    </a:ext>
                  </a:extLst>
                </a:hlinkClick>
              </a:rPr>
              <a:t>scanner.deepware.ai</a:t>
            </a:r>
            <a:r>
              <a:rPr lang="de-DE" sz="2000" dirty="0">
                <a:solidFill>
                  <a:schemeClr val="tx1"/>
                </a:solidFill>
                <a:latin typeface="Gill Sans MT" charset="0"/>
                <a:ea typeface="Gill Sans MT" charset="0"/>
                <a:cs typeface="Gill Sans MT" charset="0"/>
              </a:rPr>
              <a:t> </a:t>
            </a:r>
          </a:p>
        </p:txBody>
      </p:sp>
      <p:sp>
        <p:nvSpPr>
          <p:cNvPr id="6" name="Rechteck 5">
            <a:extLst>
              <a:ext uri="{FF2B5EF4-FFF2-40B4-BE49-F238E27FC236}">
                <a16:creationId xmlns:a16="http://schemas.microsoft.com/office/drawing/2014/main" id="{3FF9AFBA-D594-8B59-6684-5B3B4AC7A67F}"/>
              </a:ext>
            </a:extLst>
          </p:cNvPr>
          <p:cNvSpPr/>
          <p:nvPr/>
        </p:nvSpPr>
        <p:spPr>
          <a:xfrm>
            <a:off x="475024" y="1743921"/>
            <a:ext cx="3408365" cy="1190846"/>
          </a:xfrm>
          <a:prstGeom prst="rect">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Gill Sans MT" charset="0"/>
                <a:ea typeface="Gill Sans MT" charset="0"/>
                <a:cs typeface="Gill Sans MT" charset="0"/>
              </a:rPr>
              <a:t>Umgekehrte Bildersuche</a:t>
            </a:r>
          </a:p>
          <a:p>
            <a:pPr algn="ctr"/>
            <a:r>
              <a:rPr lang="de-DE" sz="2000" dirty="0" err="1">
                <a:solidFill>
                  <a:schemeClr val="tx1"/>
                </a:solidFill>
                <a:latin typeface="Gill Sans MT" charset="0"/>
                <a:ea typeface="Gill Sans MT" charset="0"/>
                <a:cs typeface="Gill Sans MT" charset="0"/>
              </a:rPr>
              <a:t>TinEye</a:t>
            </a:r>
            <a:r>
              <a:rPr lang="de-DE" sz="2000" dirty="0">
                <a:solidFill>
                  <a:schemeClr val="tx1"/>
                </a:solidFill>
                <a:latin typeface="Gill Sans MT" charset="0"/>
                <a:ea typeface="Gill Sans MT" charset="0"/>
                <a:cs typeface="Gill Sans MT" charset="0"/>
              </a:rPr>
              <a:t>, Google Bildersuche, Image Raider</a:t>
            </a:r>
          </a:p>
        </p:txBody>
      </p:sp>
      <p:sp>
        <p:nvSpPr>
          <p:cNvPr id="11" name="Rechteck 10">
            <a:extLst>
              <a:ext uri="{FF2B5EF4-FFF2-40B4-BE49-F238E27FC236}">
                <a16:creationId xmlns:a16="http://schemas.microsoft.com/office/drawing/2014/main" id="{D8644755-24D5-8C94-CE70-4E7A5B8C4D0D}"/>
              </a:ext>
            </a:extLst>
          </p:cNvPr>
          <p:cNvSpPr/>
          <p:nvPr/>
        </p:nvSpPr>
        <p:spPr>
          <a:xfrm>
            <a:off x="4111924" y="1737734"/>
            <a:ext cx="3408365" cy="1190846"/>
          </a:xfrm>
          <a:prstGeom prst="rect">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latin typeface="Gill Sans MT" charset="0"/>
                <a:ea typeface="Gill Sans MT" charset="0"/>
                <a:cs typeface="Gill Sans MT" charset="0"/>
              </a:rPr>
              <a:t>Faktenchecker</a:t>
            </a:r>
            <a:endParaRPr lang="de-DE" sz="2000" dirty="0">
              <a:solidFill>
                <a:schemeClr val="tx1"/>
              </a:solidFill>
              <a:latin typeface="Gill Sans MT" charset="0"/>
              <a:ea typeface="Gill Sans MT" charset="0"/>
              <a:cs typeface="Gill Sans MT" charset="0"/>
            </a:endParaRPr>
          </a:p>
        </p:txBody>
      </p:sp>
      <p:sp>
        <p:nvSpPr>
          <p:cNvPr id="12" name="Rechteck 11">
            <a:extLst>
              <a:ext uri="{FF2B5EF4-FFF2-40B4-BE49-F238E27FC236}">
                <a16:creationId xmlns:a16="http://schemas.microsoft.com/office/drawing/2014/main" id="{3BB2E027-BEE6-272B-BF0F-AC201CEA5AF9}"/>
              </a:ext>
            </a:extLst>
          </p:cNvPr>
          <p:cNvSpPr/>
          <p:nvPr/>
        </p:nvSpPr>
        <p:spPr>
          <a:xfrm>
            <a:off x="3338478" y="4599913"/>
            <a:ext cx="3408365" cy="1190846"/>
          </a:xfrm>
          <a:prstGeom prst="rect">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Gill Sans MT" charset="0"/>
                <a:ea typeface="Gill Sans MT" charset="0"/>
                <a:cs typeface="Gill Sans MT" charset="0"/>
              </a:rPr>
              <a:t>Who </a:t>
            </a:r>
            <a:r>
              <a:rPr lang="de-DE" sz="2000" b="1" dirty="0" err="1">
                <a:solidFill>
                  <a:schemeClr val="tx1"/>
                </a:solidFill>
                <a:latin typeface="Gill Sans MT" charset="0"/>
                <a:ea typeface="Gill Sans MT" charset="0"/>
                <a:cs typeface="Gill Sans MT" charset="0"/>
              </a:rPr>
              <a:t>is</a:t>
            </a:r>
            <a:r>
              <a:rPr lang="de-DE" sz="2000" b="1" dirty="0">
                <a:solidFill>
                  <a:schemeClr val="tx1"/>
                </a:solidFill>
                <a:latin typeface="Gill Sans MT" charset="0"/>
                <a:ea typeface="Gill Sans MT" charset="0"/>
                <a:cs typeface="Gill Sans MT" charset="0"/>
              </a:rPr>
              <a:t>?</a:t>
            </a:r>
          </a:p>
          <a:p>
            <a:pPr algn="ctr"/>
            <a:r>
              <a:rPr lang="de-DE" sz="2000" dirty="0">
                <a:solidFill>
                  <a:schemeClr val="tx1"/>
                </a:solidFill>
                <a:latin typeface="Gill Sans MT" charset="0"/>
                <a:ea typeface="Gill Sans MT" charset="0"/>
                <a:cs typeface="Gill Sans MT" charset="0"/>
              </a:rPr>
              <a:t>Wer steht hinter einer Webseite, z. B. </a:t>
            </a:r>
            <a:r>
              <a:rPr lang="de-DE" sz="2000" dirty="0">
                <a:solidFill>
                  <a:srgbClr val="BE6F28"/>
                </a:solidFill>
                <a:latin typeface="Gill Sans MT" charset="0"/>
                <a:ea typeface="Gill Sans MT" charset="0"/>
                <a:cs typeface="Gill Sans MT" charset="0"/>
                <a:hlinkClick r:id="rId4">
                  <a:extLst>
                    <a:ext uri="{A12FA001-AC4F-418D-AE19-62706E023703}">
                      <ahyp:hlinkClr xmlns:ahyp="http://schemas.microsoft.com/office/drawing/2018/hyperlinkcolor" val="tx"/>
                    </a:ext>
                  </a:extLst>
                </a:hlinkClick>
              </a:rPr>
              <a:t>who.is</a:t>
            </a:r>
            <a:endParaRPr lang="de-DE" sz="2000" dirty="0">
              <a:solidFill>
                <a:srgbClr val="BE6F28"/>
              </a:solidFill>
              <a:latin typeface="Gill Sans MT" charset="0"/>
              <a:ea typeface="Gill Sans MT" charset="0"/>
              <a:cs typeface="Gill Sans MT" charset="0"/>
            </a:endParaRPr>
          </a:p>
        </p:txBody>
      </p:sp>
    </p:spTree>
    <p:extLst>
      <p:ext uri="{BB962C8B-B14F-4D97-AF65-F5344CB8AC3E}">
        <p14:creationId xmlns:p14="http://schemas.microsoft.com/office/powerpoint/2010/main" val="3564112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CDA75B8-5682-9042-8FB4-F871793DD109}"/>
              </a:ext>
            </a:extLst>
          </p:cNvPr>
          <p:cNvSpPr/>
          <p:nvPr/>
        </p:nvSpPr>
        <p:spPr>
          <a:xfrm>
            <a:off x="1308344" y="320247"/>
            <a:ext cx="3113903" cy="988541"/>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err="1">
                <a:solidFill>
                  <a:schemeClr val="tx1"/>
                </a:solidFill>
                <a:latin typeface="Gill Sans MT" panose="020B0502020104020203" pitchFamily="34" charset="0"/>
              </a:rPr>
              <a:t>Mimikama</a:t>
            </a:r>
            <a:endParaRPr lang="de-DE" sz="1900" dirty="0">
              <a:solidFill>
                <a:schemeClr val="tx1"/>
              </a:solidFill>
              <a:latin typeface="Gill Sans MT" panose="020B0502020104020203" pitchFamily="34" charset="0"/>
            </a:endParaRPr>
          </a:p>
          <a:p>
            <a:pPr algn="ctr"/>
            <a:r>
              <a:rPr lang="de-DE" sz="1600" dirty="0">
                <a:solidFill>
                  <a:srgbClr val="BE6F28"/>
                </a:solidFill>
                <a:latin typeface="Gill Sans MT" panose="020B0502020104020203" pitchFamily="34" charset="0"/>
                <a:hlinkClick r:id="rId3">
                  <a:extLst>
                    <a:ext uri="{A12FA001-AC4F-418D-AE19-62706E023703}">
                      <ahyp:hlinkClr xmlns:ahyp="http://schemas.microsoft.com/office/drawing/2018/hyperlinkcolor" val="tx"/>
                    </a:ext>
                  </a:extLst>
                </a:hlinkClick>
              </a:rPr>
              <a:t>www.mimikama.at</a:t>
            </a:r>
            <a:r>
              <a:rPr lang="de-DE" sz="1600" dirty="0">
                <a:solidFill>
                  <a:srgbClr val="BE6F28"/>
                </a:solidFill>
                <a:latin typeface="Gill Sans MT" panose="020B0502020104020203" pitchFamily="34" charset="0"/>
              </a:rPr>
              <a:t> </a:t>
            </a:r>
          </a:p>
        </p:txBody>
      </p:sp>
      <p:sp>
        <p:nvSpPr>
          <p:cNvPr id="4" name="Rechteck 3">
            <a:extLst>
              <a:ext uri="{FF2B5EF4-FFF2-40B4-BE49-F238E27FC236}">
                <a16:creationId xmlns:a16="http://schemas.microsoft.com/office/drawing/2014/main" id="{DA0FE983-945D-E74A-ABA7-C2D6AFE23E19}"/>
              </a:ext>
            </a:extLst>
          </p:cNvPr>
          <p:cNvSpPr/>
          <p:nvPr/>
        </p:nvSpPr>
        <p:spPr>
          <a:xfrm>
            <a:off x="1308343" y="4685977"/>
            <a:ext cx="3113903" cy="988541"/>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a:solidFill>
                  <a:schemeClr val="tx1"/>
                </a:solidFill>
                <a:latin typeface="Gill Sans MT" panose="020B0502020104020203" pitchFamily="34" charset="0"/>
              </a:rPr>
              <a:t>Faktenfuchs</a:t>
            </a:r>
          </a:p>
          <a:p>
            <a:pPr algn="ctr"/>
            <a:r>
              <a:rPr lang="de-DE" sz="1600" dirty="0">
                <a:solidFill>
                  <a:srgbClr val="BE6F28"/>
                </a:solidFill>
                <a:latin typeface="Gill Sans MT" panose="020B0502020104020203" pitchFamily="34" charset="0"/>
                <a:hlinkClick r:id="rId4">
                  <a:extLst>
                    <a:ext uri="{A12FA001-AC4F-418D-AE19-62706E023703}">
                      <ahyp:hlinkClr xmlns:ahyp="http://schemas.microsoft.com/office/drawing/2018/hyperlinkcolor" val="tx"/>
                    </a:ext>
                  </a:extLst>
                </a:hlinkClick>
              </a:rPr>
              <a:t>https://www.br.de/nachrichten/</a:t>
            </a:r>
          </a:p>
          <a:p>
            <a:pPr algn="ctr"/>
            <a:r>
              <a:rPr lang="de-DE" sz="1600" dirty="0">
                <a:solidFill>
                  <a:srgbClr val="BE6F28"/>
                </a:solidFill>
                <a:latin typeface="Gill Sans MT" panose="020B0502020104020203" pitchFamily="34" charset="0"/>
                <a:hlinkClick r:id="rId4">
                  <a:extLst>
                    <a:ext uri="{A12FA001-AC4F-418D-AE19-62706E023703}">
                      <ahyp:hlinkClr xmlns:ahyp="http://schemas.microsoft.com/office/drawing/2018/hyperlinkcolor" val="tx"/>
                    </a:ext>
                  </a:extLst>
                </a:hlinkClick>
              </a:rPr>
              <a:t>faktenfuchs-faktencheck,QzSIzl3</a:t>
            </a:r>
            <a:endParaRPr lang="de-DE" sz="1600" dirty="0">
              <a:solidFill>
                <a:srgbClr val="BE6F28"/>
              </a:solidFill>
              <a:latin typeface="Gill Sans MT" panose="020B0502020104020203" pitchFamily="34" charset="0"/>
            </a:endParaRPr>
          </a:p>
        </p:txBody>
      </p:sp>
      <p:sp>
        <p:nvSpPr>
          <p:cNvPr id="5" name="Rechteck 4">
            <a:extLst>
              <a:ext uri="{FF2B5EF4-FFF2-40B4-BE49-F238E27FC236}">
                <a16:creationId xmlns:a16="http://schemas.microsoft.com/office/drawing/2014/main" id="{5CD8DF96-15D5-2940-82F7-5994D3D1DF69}"/>
              </a:ext>
            </a:extLst>
          </p:cNvPr>
          <p:cNvSpPr/>
          <p:nvPr/>
        </p:nvSpPr>
        <p:spPr>
          <a:xfrm>
            <a:off x="1308344" y="2497044"/>
            <a:ext cx="3113903" cy="988541"/>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a:solidFill>
                  <a:schemeClr val="tx1"/>
                </a:solidFill>
                <a:latin typeface="Gill Sans MT" panose="020B0502020104020203" pitchFamily="34" charset="0"/>
              </a:rPr>
              <a:t>Profil</a:t>
            </a:r>
          </a:p>
          <a:p>
            <a:pPr algn="ctr"/>
            <a:r>
              <a:rPr lang="de-DE" sz="1600" dirty="0">
                <a:solidFill>
                  <a:srgbClr val="BE6F28"/>
                </a:solidFill>
                <a:latin typeface="Gill Sans MT" panose="020B0502020104020203" pitchFamily="34" charset="0"/>
                <a:hlinkClick r:id="rId5">
                  <a:extLst>
                    <a:ext uri="{A12FA001-AC4F-418D-AE19-62706E023703}">
                      <ahyp:hlinkClr xmlns:ahyp="http://schemas.microsoft.com/office/drawing/2018/hyperlinkcolor" val="tx"/>
                    </a:ext>
                  </a:extLst>
                </a:hlinkClick>
              </a:rPr>
              <a:t>www.profil.at/faktiv</a:t>
            </a:r>
            <a:endParaRPr lang="de-DE" sz="1600" dirty="0">
              <a:solidFill>
                <a:srgbClr val="BE6F28"/>
              </a:solidFill>
              <a:latin typeface="Gill Sans MT" panose="020B0502020104020203" pitchFamily="34" charset="0"/>
            </a:endParaRPr>
          </a:p>
        </p:txBody>
      </p:sp>
      <p:sp>
        <p:nvSpPr>
          <p:cNvPr id="6" name="Rechteck 5">
            <a:extLst>
              <a:ext uri="{FF2B5EF4-FFF2-40B4-BE49-F238E27FC236}">
                <a16:creationId xmlns:a16="http://schemas.microsoft.com/office/drawing/2014/main" id="{19CAFAEB-09D7-6047-B267-F0BC28D256AD}"/>
              </a:ext>
            </a:extLst>
          </p:cNvPr>
          <p:cNvSpPr/>
          <p:nvPr/>
        </p:nvSpPr>
        <p:spPr>
          <a:xfrm>
            <a:off x="1308344" y="1416024"/>
            <a:ext cx="3113903" cy="988541"/>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err="1">
                <a:solidFill>
                  <a:schemeClr val="tx1"/>
                </a:solidFill>
                <a:latin typeface="Gill Sans MT" panose="020B0502020104020203" pitchFamily="34" charset="0"/>
              </a:rPr>
              <a:t>Correktiv</a:t>
            </a:r>
            <a:endParaRPr lang="de-DE" sz="1900" dirty="0">
              <a:solidFill>
                <a:schemeClr val="tx1"/>
              </a:solidFill>
              <a:latin typeface="Gill Sans MT" panose="020B0502020104020203" pitchFamily="34" charset="0"/>
            </a:endParaRPr>
          </a:p>
          <a:p>
            <a:pPr algn="ctr"/>
            <a:r>
              <a:rPr lang="de-DE" sz="1600" dirty="0">
                <a:solidFill>
                  <a:srgbClr val="BE6F28"/>
                </a:solidFill>
                <a:latin typeface="Gill Sans MT" panose="020B0502020104020203" pitchFamily="34" charset="0"/>
                <a:hlinkClick r:id="rId6">
                  <a:extLst>
                    <a:ext uri="{A12FA001-AC4F-418D-AE19-62706E023703}">
                      <ahyp:hlinkClr xmlns:ahyp="http://schemas.microsoft.com/office/drawing/2018/hyperlinkcolor" val="tx"/>
                    </a:ext>
                  </a:extLst>
                </a:hlinkClick>
              </a:rPr>
              <a:t>correctiv.org</a:t>
            </a:r>
            <a:r>
              <a:rPr lang="de-DE" sz="1600" dirty="0">
                <a:solidFill>
                  <a:srgbClr val="BE6F28"/>
                </a:solidFill>
                <a:latin typeface="Gill Sans MT" panose="020B0502020104020203" pitchFamily="34" charset="0"/>
              </a:rPr>
              <a:t> </a:t>
            </a:r>
          </a:p>
        </p:txBody>
      </p:sp>
      <p:sp>
        <p:nvSpPr>
          <p:cNvPr id="7" name="Rechteck 6">
            <a:extLst>
              <a:ext uri="{FF2B5EF4-FFF2-40B4-BE49-F238E27FC236}">
                <a16:creationId xmlns:a16="http://schemas.microsoft.com/office/drawing/2014/main" id="{89B5EB5D-58E3-1C4A-9F80-61981C815E5E}"/>
              </a:ext>
            </a:extLst>
          </p:cNvPr>
          <p:cNvSpPr/>
          <p:nvPr/>
        </p:nvSpPr>
        <p:spPr>
          <a:xfrm>
            <a:off x="1308344" y="3578064"/>
            <a:ext cx="3113903" cy="988541"/>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err="1">
                <a:solidFill>
                  <a:schemeClr val="tx1"/>
                </a:solidFill>
                <a:latin typeface="Gill Sans MT" panose="020B0502020104020203" pitchFamily="34" charset="0"/>
              </a:rPr>
              <a:t>afp</a:t>
            </a:r>
            <a:endParaRPr lang="de-DE" sz="1900" dirty="0">
              <a:solidFill>
                <a:schemeClr val="tx1"/>
              </a:solidFill>
              <a:latin typeface="Gill Sans MT" panose="020B0502020104020203" pitchFamily="34" charset="0"/>
            </a:endParaRPr>
          </a:p>
          <a:p>
            <a:pPr algn="ctr"/>
            <a:r>
              <a:rPr lang="de-DE" sz="1600" dirty="0">
                <a:solidFill>
                  <a:srgbClr val="BE6F28"/>
                </a:solidFill>
                <a:latin typeface="Gill Sans MT" panose="020B0502020104020203" pitchFamily="34" charset="0"/>
                <a:hlinkClick r:id="rId7">
                  <a:extLst>
                    <a:ext uri="{A12FA001-AC4F-418D-AE19-62706E023703}">
                      <ahyp:hlinkClr xmlns:ahyp="http://schemas.microsoft.com/office/drawing/2018/hyperlinkcolor" val="tx"/>
                    </a:ext>
                  </a:extLst>
                </a:hlinkClick>
              </a:rPr>
              <a:t>faktencheck.afp.com/</a:t>
            </a:r>
          </a:p>
          <a:p>
            <a:pPr algn="ctr"/>
            <a:r>
              <a:rPr lang="de-DE" sz="1600" dirty="0" err="1">
                <a:solidFill>
                  <a:srgbClr val="BE6F28"/>
                </a:solidFill>
                <a:latin typeface="Gill Sans MT" panose="020B0502020104020203" pitchFamily="34" charset="0"/>
                <a:hlinkClick r:id="rId7">
                  <a:extLst>
                    <a:ext uri="{A12FA001-AC4F-418D-AE19-62706E023703}">
                      <ahyp:hlinkClr xmlns:ahyp="http://schemas.microsoft.com/office/drawing/2018/hyperlinkcolor" val="tx"/>
                    </a:ext>
                  </a:extLst>
                </a:hlinkClick>
              </a:rPr>
              <a:t>afp-oesterreich</a:t>
            </a:r>
            <a:endParaRPr lang="de-DE" sz="1600" dirty="0">
              <a:solidFill>
                <a:srgbClr val="BE6F28"/>
              </a:solidFill>
              <a:latin typeface="Gill Sans MT" panose="020B0502020104020203" pitchFamily="34" charset="0"/>
            </a:endParaRPr>
          </a:p>
        </p:txBody>
      </p:sp>
      <p:sp>
        <p:nvSpPr>
          <p:cNvPr id="8" name="Rechteck 7">
            <a:extLst>
              <a:ext uri="{FF2B5EF4-FFF2-40B4-BE49-F238E27FC236}">
                <a16:creationId xmlns:a16="http://schemas.microsoft.com/office/drawing/2014/main" id="{D727756F-F6EA-2A40-8FB7-337A6E408745}"/>
              </a:ext>
            </a:extLst>
          </p:cNvPr>
          <p:cNvSpPr/>
          <p:nvPr/>
        </p:nvSpPr>
        <p:spPr>
          <a:xfrm>
            <a:off x="4679922" y="3578064"/>
            <a:ext cx="3113903" cy="988541"/>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a:solidFill>
                  <a:schemeClr val="tx1"/>
                </a:solidFill>
                <a:latin typeface="Gill Sans MT" panose="020B0502020104020203" pitchFamily="34" charset="0"/>
              </a:rPr>
              <a:t>Kleine Zeitung</a:t>
            </a:r>
          </a:p>
          <a:p>
            <a:pPr algn="ctr"/>
            <a:r>
              <a:rPr lang="de-DE" sz="1600" dirty="0">
                <a:solidFill>
                  <a:srgbClr val="BE6F28"/>
                </a:solidFill>
                <a:latin typeface="Gill Sans MT" panose="020B0502020104020203" pitchFamily="34" charset="0"/>
                <a:hlinkClick r:id="rId8">
                  <a:extLst>
                    <a:ext uri="{A12FA001-AC4F-418D-AE19-62706E023703}">
                      <ahyp:hlinkClr xmlns:ahyp="http://schemas.microsoft.com/office/drawing/2018/hyperlinkcolor" val="tx"/>
                    </a:ext>
                  </a:extLst>
                </a:hlinkClick>
              </a:rPr>
              <a:t>www.kleinezeitung.at/oesterreich/</a:t>
            </a:r>
          </a:p>
          <a:p>
            <a:pPr algn="ctr"/>
            <a:r>
              <a:rPr lang="de-DE" sz="1600" dirty="0">
                <a:solidFill>
                  <a:srgbClr val="BE6F28"/>
                </a:solidFill>
                <a:latin typeface="Gill Sans MT" panose="020B0502020104020203" pitchFamily="34" charset="0"/>
                <a:hlinkClick r:id="rId8">
                  <a:extLst>
                    <a:ext uri="{A12FA001-AC4F-418D-AE19-62706E023703}">
                      <ahyp:hlinkClr xmlns:ahyp="http://schemas.microsoft.com/office/drawing/2018/hyperlinkcolor" val="tx"/>
                    </a:ext>
                  </a:extLst>
                </a:hlinkClick>
              </a:rPr>
              <a:t>faktencheck</a:t>
            </a:r>
            <a:r>
              <a:rPr lang="de-DE" sz="1600" dirty="0">
                <a:solidFill>
                  <a:srgbClr val="BE6F28"/>
                </a:solidFill>
                <a:latin typeface="Gill Sans MT" panose="020B0502020104020203" pitchFamily="34" charset="0"/>
              </a:rPr>
              <a:t> </a:t>
            </a:r>
          </a:p>
        </p:txBody>
      </p:sp>
      <p:sp>
        <p:nvSpPr>
          <p:cNvPr id="9" name="Rechteck 8">
            <a:extLst>
              <a:ext uri="{FF2B5EF4-FFF2-40B4-BE49-F238E27FC236}">
                <a16:creationId xmlns:a16="http://schemas.microsoft.com/office/drawing/2014/main" id="{497D94B5-8B5C-1745-919B-22DE177DA6F6}"/>
              </a:ext>
            </a:extLst>
          </p:cNvPr>
          <p:cNvSpPr/>
          <p:nvPr/>
        </p:nvSpPr>
        <p:spPr>
          <a:xfrm>
            <a:off x="4667565" y="1413868"/>
            <a:ext cx="3113903" cy="988541"/>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a:solidFill>
                  <a:schemeClr val="tx1"/>
                </a:solidFill>
                <a:latin typeface="Gill Sans MT" panose="020B0502020104020203" pitchFamily="34" charset="0"/>
              </a:rPr>
              <a:t>ARD-Faktenfinder</a:t>
            </a:r>
          </a:p>
          <a:p>
            <a:pPr algn="ctr"/>
            <a:r>
              <a:rPr lang="de-DE" sz="1600" dirty="0">
                <a:solidFill>
                  <a:srgbClr val="BE6F28"/>
                </a:solidFill>
                <a:latin typeface="Gill Sans MT" panose="020B0502020104020203" pitchFamily="34" charset="0"/>
                <a:hlinkClick r:id="rId9">
                  <a:extLst>
                    <a:ext uri="{A12FA001-AC4F-418D-AE19-62706E023703}">
                      <ahyp:hlinkClr xmlns:ahyp="http://schemas.microsoft.com/office/drawing/2018/hyperlinkcolor" val="tx"/>
                    </a:ext>
                  </a:extLst>
                </a:hlinkClick>
              </a:rPr>
              <a:t>www.tagesschau.de/faktenfinder</a:t>
            </a:r>
            <a:r>
              <a:rPr lang="de-DE" sz="1600" dirty="0">
                <a:solidFill>
                  <a:srgbClr val="BE6F28"/>
                </a:solidFill>
                <a:latin typeface="Gill Sans MT" panose="020B0502020104020203" pitchFamily="34" charset="0"/>
              </a:rPr>
              <a:t> </a:t>
            </a:r>
          </a:p>
        </p:txBody>
      </p:sp>
      <p:sp>
        <p:nvSpPr>
          <p:cNvPr id="10" name="Rechteck 9">
            <a:extLst>
              <a:ext uri="{FF2B5EF4-FFF2-40B4-BE49-F238E27FC236}">
                <a16:creationId xmlns:a16="http://schemas.microsoft.com/office/drawing/2014/main" id="{C7136719-B961-BA49-8411-3090D0F8E47D}"/>
              </a:ext>
            </a:extLst>
          </p:cNvPr>
          <p:cNvSpPr/>
          <p:nvPr/>
        </p:nvSpPr>
        <p:spPr>
          <a:xfrm>
            <a:off x="4679922" y="2497044"/>
            <a:ext cx="3113903" cy="988541"/>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a:solidFill>
                  <a:schemeClr val="tx1"/>
                </a:solidFill>
                <a:latin typeface="Gill Sans MT" panose="020B0502020104020203" pitchFamily="34" charset="0"/>
              </a:rPr>
              <a:t>Kurier</a:t>
            </a:r>
          </a:p>
          <a:p>
            <a:pPr algn="ctr"/>
            <a:r>
              <a:rPr lang="de-DE" sz="1600" dirty="0">
                <a:solidFill>
                  <a:srgbClr val="BE6F28"/>
                </a:solidFill>
                <a:latin typeface="Gill Sans MT" panose="020B0502020104020203" pitchFamily="34" charset="0"/>
                <a:hlinkClick r:id="rId10">
                  <a:extLst>
                    <a:ext uri="{A12FA001-AC4F-418D-AE19-62706E023703}">
                      <ahyp:hlinkClr xmlns:ahyp="http://schemas.microsoft.com/office/drawing/2018/hyperlinkcolor" val="tx"/>
                    </a:ext>
                  </a:extLst>
                </a:hlinkClick>
              </a:rPr>
              <a:t>kurier.at/faktencheck</a:t>
            </a:r>
            <a:endParaRPr lang="de-DE" sz="1600" dirty="0">
              <a:solidFill>
                <a:srgbClr val="BE6F28"/>
              </a:solidFill>
              <a:latin typeface="Gill Sans MT" panose="020B0502020104020203" pitchFamily="34" charset="0"/>
            </a:endParaRPr>
          </a:p>
        </p:txBody>
      </p:sp>
      <p:sp>
        <p:nvSpPr>
          <p:cNvPr id="11" name="Rechteck 10">
            <a:extLst>
              <a:ext uri="{FF2B5EF4-FFF2-40B4-BE49-F238E27FC236}">
                <a16:creationId xmlns:a16="http://schemas.microsoft.com/office/drawing/2014/main" id="{C5973FE4-44CF-C64A-A34D-0E868E7730A4}"/>
              </a:ext>
            </a:extLst>
          </p:cNvPr>
          <p:cNvSpPr/>
          <p:nvPr/>
        </p:nvSpPr>
        <p:spPr>
          <a:xfrm>
            <a:off x="4667564" y="330692"/>
            <a:ext cx="3113903" cy="988541"/>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a:solidFill>
                  <a:schemeClr val="tx1"/>
                </a:solidFill>
                <a:latin typeface="Gill Sans MT" panose="020B0502020104020203" pitchFamily="34" charset="0"/>
              </a:rPr>
              <a:t>APA-Faktencheck</a:t>
            </a:r>
          </a:p>
          <a:p>
            <a:pPr algn="ctr"/>
            <a:r>
              <a:rPr lang="de-DE" sz="1600" dirty="0">
                <a:solidFill>
                  <a:srgbClr val="BE6F28"/>
                </a:solidFill>
                <a:latin typeface="Gill Sans MT" panose="020B0502020104020203" pitchFamily="34" charset="0"/>
                <a:hlinkClick r:id="rId11">
                  <a:extLst>
                    <a:ext uri="{A12FA001-AC4F-418D-AE19-62706E023703}">
                      <ahyp:hlinkClr xmlns:ahyp="http://schemas.microsoft.com/office/drawing/2018/hyperlinkcolor" val="tx"/>
                    </a:ext>
                  </a:extLst>
                </a:hlinkClick>
              </a:rPr>
              <a:t>apa.at/</a:t>
            </a:r>
            <a:r>
              <a:rPr lang="de-DE" sz="1600" dirty="0" err="1">
                <a:solidFill>
                  <a:srgbClr val="BE6F28"/>
                </a:solidFill>
                <a:latin typeface="Gill Sans MT" panose="020B0502020104020203" pitchFamily="34" charset="0"/>
                <a:hlinkClick r:id="rId11">
                  <a:extLst>
                    <a:ext uri="{A12FA001-AC4F-418D-AE19-62706E023703}">
                      <ahyp:hlinkClr xmlns:ahyp="http://schemas.microsoft.com/office/drawing/2018/hyperlinkcolor" val="tx"/>
                    </a:ext>
                  </a:extLst>
                </a:hlinkClick>
              </a:rPr>
              <a:t>service</a:t>
            </a:r>
            <a:r>
              <a:rPr lang="de-DE" sz="1600" dirty="0">
                <a:solidFill>
                  <a:srgbClr val="BE6F28"/>
                </a:solidFill>
                <a:latin typeface="Gill Sans MT" panose="020B0502020104020203" pitchFamily="34" charset="0"/>
                <a:hlinkClick r:id="rId11">
                  <a:extLst>
                    <a:ext uri="{A12FA001-AC4F-418D-AE19-62706E023703}">
                      <ahyp:hlinkClr xmlns:ahyp="http://schemas.microsoft.com/office/drawing/2018/hyperlinkcolor" val="tx"/>
                    </a:ext>
                  </a:extLst>
                </a:hlinkClick>
              </a:rPr>
              <a:t>/faktencheck-2</a:t>
            </a:r>
            <a:endParaRPr lang="de-DE" sz="1600" dirty="0">
              <a:solidFill>
                <a:srgbClr val="BE6F28"/>
              </a:solidFill>
              <a:latin typeface="Gill Sans MT" panose="020B0502020104020203" pitchFamily="34" charset="0"/>
            </a:endParaRPr>
          </a:p>
        </p:txBody>
      </p:sp>
      <p:sp>
        <p:nvSpPr>
          <p:cNvPr id="12" name="Rechteck 11">
            <a:extLst>
              <a:ext uri="{FF2B5EF4-FFF2-40B4-BE49-F238E27FC236}">
                <a16:creationId xmlns:a16="http://schemas.microsoft.com/office/drawing/2014/main" id="{94BB6097-5FF8-011E-E52E-8AAA69E27BDC}"/>
              </a:ext>
            </a:extLst>
          </p:cNvPr>
          <p:cNvSpPr/>
          <p:nvPr/>
        </p:nvSpPr>
        <p:spPr>
          <a:xfrm>
            <a:off x="4887589" y="4952326"/>
            <a:ext cx="3254184" cy="1045762"/>
          </a:xfrm>
          <a:prstGeom prst="rect">
            <a:avLst/>
          </a:prstGeom>
          <a:solidFill>
            <a:schemeClr val="bg1"/>
          </a:solidFill>
          <a:ln w="317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9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Gütezeichen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BE6F28"/>
                </a:solidFill>
                <a:effectLst/>
                <a:uLnTx/>
                <a:uFillTx/>
                <a:latin typeface="Gill Sans MT" panose="020B0502020104020203" pitchFamily="34" charset="0"/>
                <a:ea typeface="+mn-ea"/>
                <a:cs typeface="+mn-cs"/>
                <a:hlinkClick r:id="rId12">
                  <a:extLst>
                    <a:ext uri="{A12FA001-AC4F-418D-AE19-62706E023703}">
                      <ahyp:hlinkClr xmlns:ahyp="http://schemas.microsoft.com/office/drawing/2018/hyperlinkcolor" val="tx"/>
                    </a:ext>
                  </a:extLst>
                </a:hlinkClick>
              </a:rPr>
              <a:t>www.poynter.org/ifcn/</a:t>
            </a:r>
            <a:r>
              <a:rPr kumimoji="0" lang="de-DE" sz="1600" b="0" i="0" u="none" strike="noStrike" kern="1200" cap="none" spc="0" normalizeH="0" baseline="0" noProof="0" dirty="0">
                <a:ln>
                  <a:noFill/>
                </a:ln>
                <a:solidFill>
                  <a:srgbClr val="BE6F28"/>
                </a:solidFill>
                <a:effectLst/>
                <a:uLnTx/>
                <a:uFillTx/>
                <a:latin typeface="Gill Sans MT" panose="020B0502020104020203" pitchFamily="34" charset="0"/>
                <a:ea typeface="+mn-ea"/>
                <a:cs typeface="+mn-cs"/>
              </a:rPr>
              <a:t> </a:t>
            </a:r>
          </a:p>
        </p:txBody>
      </p:sp>
      <p:sp>
        <p:nvSpPr>
          <p:cNvPr id="13" name="Textfeld 12">
            <a:extLst>
              <a:ext uri="{FF2B5EF4-FFF2-40B4-BE49-F238E27FC236}">
                <a16:creationId xmlns:a16="http://schemas.microsoft.com/office/drawing/2014/main" id="{922F59DD-85B5-8A4E-30C2-9E1147DAE9F1}"/>
              </a:ext>
            </a:extLst>
          </p:cNvPr>
          <p:cNvSpPr txBox="1"/>
          <p:nvPr/>
        </p:nvSpPr>
        <p:spPr>
          <a:xfrm>
            <a:off x="2211065" y="6403466"/>
            <a:ext cx="6229599" cy="369332"/>
          </a:xfrm>
          <a:prstGeom prst="rect">
            <a:avLst/>
          </a:prstGeom>
          <a:noFill/>
        </p:spPr>
        <p:txBody>
          <a:bodyPr wrap="square" rtlCol="0">
            <a:spAutoFit/>
          </a:bodyPr>
          <a:lstStyle/>
          <a:p>
            <a:pPr algn="ctr"/>
            <a:r>
              <a:rPr lang="de-DE" dirty="0" err="1">
                <a:solidFill>
                  <a:schemeClr val="bg2"/>
                </a:solidFill>
                <a:latin typeface="Gill Sans MT" panose="020B0502020104020203" pitchFamily="34" charset="0"/>
              </a:rPr>
              <a:t>Faktenchecker</a:t>
            </a:r>
            <a:r>
              <a:rPr lang="de-DE" dirty="0">
                <a:solidFill>
                  <a:schemeClr val="bg2"/>
                </a:solidFill>
                <a:latin typeface="Gill Sans MT" panose="020B0502020104020203" pitchFamily="34" charset="0"/>
              </a:rPr>
              <a:t> kennen und nutzen</a:t>
            </a:r>
          </a:p>
        </p:txBody>
      </p:sp>
      <p:sp>
        <p:nvSpPr>
          <p:cNvPr id="14" name="Foliennummernplatzhalter 3">
            <a:extLst>
              <a:ext uri="{FF2B5EF4-FFF2-40B4-BE49-F238E27FC236}">
                <a16:creationId xmlns:a16="http://schemas.microsoft.com/office/drawing/2014/main" id="{0D795359-B6AF-39E1-75F2-8A00ABC7C5DB}"/>
              </a:ext>
            </a:extLst>
          </p:cNvPr>
          <p:cNvSpPr>
            <a:spLocks noGrp="1"/>
          </p:cNvSpPr>
          <p:nvPr>
            <p:ph type="sldNum" sz="quarter" idx="12"/>
          </p:nvPr>
        </p:nvSpPr>
        <p:spPr>
          <a:xfrm>
            <a:off x="8454257" y="6399798"/>
            <a:ext cx="622935" cy="365125"/>
          </a:xfrm>
        </p:spPr>
        <p:txBody>
          <a:bodyPr/>
          <a:lstStyle/>
          <a:p>
            <a:fld id="{DB922093-6066-4C73-9215-88E20F9F9CC5}" type="slidenum">
              <a:rPr lang="de-AT" smtClean="0"/>
              <a:pPr/>
              <a:t>17</a:t>
            </a:fld>
            <a:endParaRPr lang="de-AT" dirty="0"/>
          </a:p>
        </p:txBody>
      </p:sp>
    </p:spTree>
    <p:extLst>
      <p:ext uri="{BB962C8B-B14F-4D97-AF65-F5344CB8AC3E}">
        <p14:creationId xmlns:p14="http://schemas.microsoft.com/office/powerpoint/2010/main" val="552476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5A647-3516-CE70-168D-EE15A5E9FF86}"/>
              </a:ext>
            </a:extLst>
          </p:cNvPr>
          <p:cNvSpPr>
            <a:spLocks noGrp="1"/>
          </p:cNvSpPr>
          <p:nvPr>
            <p:ph type="title"/>
          </p:nvPr>
        </p:nvSpPr>
        <p:spPr/>
        <p:txBody>
          <a:bodyPr/>
          <a:lstStyle/>
          <a:p>
            <a:r>
              <a:rPr lang="de-DE" dirty="0" err="1"/>
              <a:t>Expert:innenquiz</a:t>
            </a:r>
            <a:endParaRPr lang="de-DE" dirty="0"/>
          </a:p>
        </p:txBody>
      </p:sp>
      <p:sp>
        <p:nvSpPr>
          <p:cNvPr id="4" name="Foliennummernplatzhalter 3">
            <a:extLst>
              <a:ext uri="{FF2B5EF4-FFF2-40B4-BE49-F238E27FC236}">
                <a16:creationId xmlns:a16="http://schemas.microsoft.com/office/drawing/2014/main" id="{CE9A7110-8356-861D-226D-831A97B1761D}"/>
              </a:ext>
            </a:extLst>
          </p:cNvPr>
          <p:cNvSpPr>
            <a:spLocks noGrp="1"/>
          </p:cNvSpPr>
          <p:nvPr>
            <p:ph type="sldNum" sz="quarter" idx="12"/>
          </p:nvPr>
        </p:nvSpPr>
        <p:spPr/>
        <p:txBody>
          <a:bodyPr/>
          <a:lstStyle/>
          <a:p>
            <a:fld id="{DB922093-6066-4C73-9215-88E20F9F9CC5}" type="slidenum">
              <a:rPr lang="de-AT" smtClean="0"/>
              <a:pPr/>
              <a:t>18</a:t>
            </a:fld>
            <a:endParaRPr lang="de-AT" dirty="0"/>
          </a:p>
        </p:txBody>
      </p:sp>
      <p:pic>
        <p:nvPicPr>
          <p:cNvPr id="9" name="Grafik 8" descr="Ein Bild, das Text enthält.&#10;&#10;Automatisch generierte Beschreibung">
            <a:extLst>
              <a:ext uri="{FF2B5EF4-FFF2-40B4-BE49-F238E27FC236}">
                <a16:creationId xmlns:a16="http://schemas.microsoft.com/office/drawing/2014/main" id="{01EAB962-E256-93A1-BC3B-11F621805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1" y="1751913"/>
            <a:ext cx="8943434" cy="3062847"/>
          </a:xfrm>
          <a:prstGeom prst="rect">
            <a:avLst/>
          </a:prstGeom>
        </p:spPr>
      </p:pic>
      <p:pic>
        <p:nvPicPr>
          <p:cNvPr id="11" name="Picture 2" descr="Text Editor, Schreiben, Dokument, Text">
            <a:extLst>
              <a:ext uri="{FF2B5EF4-FFF2-40B4-BE49-F238E27FC236}">
                <a16:creationId xmlns:a16="http://schemas.microsoft.com/office/drawing/2014/main" id="{458D96A2-38A5-17B7-9055-FADD0C2F8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1971" y="3834646"/>
            <a:ext cx="2768600" cy="2159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303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79E2607-90DD-E0DF-A589-ACDA09A80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566" y="1304932"/>
            <a:ext cx="3524982" cy="4933226"/>
          </a:xfrm>
          <a:prstGeom prst="rect">
            <a:avLst/>
          </a:prstGeom>
        </p:spPr>
      </p:pic>
      <p:sp>
        <p:nvSpPr>
          <p:cNvPr id="11" name="Titel 10">
            <a:extLst>
              <a:ext uri="{FF2B5EF4-FFF2-40B4-BE49-F238E27FC236}">
                <a16:creationId xmlns:a16="http://schemas.microsoft.com/office/drawing/2014/main" id="{D1F93D8B-500B-48E2-9E5C-C82411BB5D59}"/>
              </a:ext>
            </a:extLst>
          </p:cNvPr>
          <p:cNvSpPr>
            <a:spLocks noGrp="1"/>
          </p:cNvSpPr>
          <p:nvPr>
            <p:ph type="title"/>
          </p:nvPr>
        </p:nvSpPr>
        <p:spPr/>
        <p:txBody>
          <a:bodyPr/>
          <a:lstStyle/>
          <a:p>
            <a:r>
              <a:rPr lang="de-DE" dirty="0"/>
              <a:t>Was ist okay?</a:t>
            </a:r>
          </a:p>
        </p:txBody>
      </p:sp>
      <p:sp>
        <p:nvSpPr>
          <p:cNvPr id="3" name="Titel 1">
            <a:extLst>
              <a:ext uri="{FF2B5EF4-FFF2-40B4-BE49-F238E27FC236}">
                <a16:creationId xmlns:a16="http://schemas.microsoft.com/office/drawing/2014/main" id="{61924B15-6DA9-25DC-87DC-B26548A68703}"/>
              </a:ext>
            </a:extLst>
          </p:cNvPr>
          <p:cNvSpPr txBox="1">
            <a:spLocks/>
          </p:cNvSpPr>
          <p:nvPr/>
        </p:nvSpPr>
        <p:spPr>
          <a:xfrm>
            <a:off x="1288026" y="336918"/>
            <a:ext cx="4252451" cy="842656"/>
          </a:xfrm>
          <a:prstGeom prst="rect">
            <a:avLst/>
          </a:prstGeom>
        </p:spPr>
        <p:txBody>
          <a:bodyPr/>
          <a:lstStyle>
            <a:lvl1pPr algn="l" defTabSz="914400" rtl="0" eaLnBrk="1" latinLnBrk="0" hangingPunct="1">
              <a:lnSpc>
                <a:spcPct val="90000"/>
              </a:lnSpc>
              <a:spcBef>
                <a:spcPct val="0"/>
              </a:spcBef>
              <a:buNone/>
              <a:defRPr sz="4400" kern="1200">
                <a:solidFill>
                  <a:srgbClr val="434F55"/>
                </a:solidFill>
                <a:latin typeface="Gill Sans MT" panose="020B0502020104020203" pitchFamily="34" charset="0"/>
                <a:ea typeface="+mj-ea"/>
                <a:cs typeface="+mj-cs"/>
              </a:defRPr>
            </a:lvl1pPr>
          </a:lstStyle>
          <a:p>
            <a:endParaRPr lang="de-DE" dirty="0"/>
          </a:p>
        </p:txBody>
      </p:sp>
      <p:sp>
        <p:nvSpPr>
          <p:cNvPr id="7" name="Textfeld 6">
            <a:extLst>
              <a:ext uri="{FF2B5EF4-FFF2-40B4-BE49-F238E27FC236}">
                <a16:creationId xmlns:a16="http://schemas.microsoft.com/office/drawing/2014/main" id="{6333338C-0175-85D2-2B9D-7CCBEA4B05C5}"/>
              </a:ext>
            </a:extLst>
          </p:cNvPr>
          <p:cNvSpPr txBox="1"/>
          <p:nvPr/>
        </p:nvSpPr>
        <p:spPr>
          <a:xfrm>
            <a:off x="2979174" y="1460090"/>
            <a:ext cx="0" cy="0"/>
          </a:xfrm>
          <a:prstGeom prst="rect">
            <a:avLst/>
          </a:prstGeom>
        </p:spPr>
        <p:txBody>
          <a:bodyPr vert="horz" wrap="none" lIns="91440" tIns="45720" rIns="91440" bIns="45720" rtlCol="0">
            <a:normAutofit fontScale="25000" lnSpcReduction="20000"/>
          </a:bodyPr>
          <a:lstStyle/>
          <a:p>
            <a:pPr algn="l"/>
            <a:endParaRPr lang="de-DE" dirty="0"/>
          </a:p>
        </p:txBody>
      </p:sp>
      <p:sp>
        <p:nvSpPr>
          <p:cNvPr id="9" name="Textfeld 8">
            <a:extLst>
              <a:ext uri="{FF2B5EF4-FFF2-40B4-BE49-F238E27FC236}">
                <a16:creationId xmlns:a16="http://schemas.microsoft.com/office/drawing/2014/main" id="{5253A5CD-01A1-A0DC-6C98-DB18DCAA4B12}"/>
              </a:ext>
            </a:extLst>
          </p:cNvPr>
          <p:cNvSpPr txBox="1"/>
          <p:nvPr/>
        </p:nvSpPr>
        <p:spPr>
          <a:xfrm>
            <a:off x="292790" y="1548380"/>
            <a:ext cx="3209828" cy="1512535"/>
          </a:xfrm>
          <a:prstGeom prst="rect">
            <a:avLst/>
          </a:prstGeom>
        </p:spPr>
        <p:txBody>
          <a:bodyPr vert="horz" wrap="none" lIns="91440" tIns="45720" rIns="91440" bIns="45720" rtlCol="0">
            <a:normAutofit/>
          </a:bodyPr>
          <a:lstStyle/>
          <a:p>
            <a:pPr algn="l"/>
            <a:endParaRPr lang="de-DE" sz="2000" dirty="0"/>
          </a:p>
        </p:txBody>
      </p:sp>
      <p:pic>
        <p:nvPicPr>
          <p:cNvPr id="16" name="Inhaltsplatzhalter 5" descr="Ein Bild, das Text, Person, drinnen, computer enthält.&#10;&#10;Automatisch generierte Beschreibung">
            <a:extLst>
              <a:ext uri="{FF2B5EF4-FFF2-40B4-BE49-F238E27FC236}">
                <a16:creationId xmlns:a16="http://schemas.microsoft.com/office/drawing/2014/main" id="{8C8E8D4D-36BC-C639-C9FB-3D9DD163C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3484" y="721449"/>
            <a:ext cx="1082240" cy="1533627"/>
          </a:xfrm>
          <a:prstGeom prst="rect">
            <a:avLst/>
          </a:prstGeom>
          <a:solidFill>
            <a:schemeClr val="bg2"/>
          </a:solidFill>
          <a:effectLst>
            <a:outerShdw blurRad="190500" algn="ctr" rotWithShape="0">
              <a:srgbClr val="000000">
                <a:alpha val="70000"/>
              </a:srgbClr>
            </a:outerShdw>
          </a:effectLst>
        </p:spPr>
      </p:pic>
      <p:sp>
        <p:nvSpPr>
          <p:cNvPr id="17" name="Stern mit 7 Zacken 4">
            <a:extLst>
              <a:ext uri="{FF2B5EF4-FFF2-40B4-BE49-F238E27FC236}">
                <a16:creationId xmlns:a16="http://schemas.microsoft.com/office/drawing/2014/main" id="{43D04087-1DDD-56B5-B5D1-73B2ED6E155A}"/>
              </a:ext>
            </a:extLst>
          </p:cNvPr>
          <p:cNvSpPr/>
          <p:nvPr/>
        </p:nvSpPr>
        <p:spPr>
          <a:xfrm rot="1100028">
            <a:off x="8081791" y="2038323"/>
            <a:ext cx="1022520" cy="696234"/>
          </a:xfrm>
          <a:prstGeom prst="star7">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bg1"/>
                </a:solidFill>
                <a:latin typeface="Gill Sans MT" panose="020B0502020104020203" pitchFamily="34" charset="0"/>
              </a:rPr>
              <a:t>Ü 1</a:t>
            </a:r>
          </a:p>
        </p:txBody>
      </p:sp>
      <p:sp>
        <p:nvSpPr>
          <p:cNvPr id="20" name="Textfeld 19">
            <a:extLst>
              <a:ext uri="{FF2B5EF4-FFF2-40B4-BE49-F238E27FC236}">
                <a16:creationId xmlns:a16="http://schemas.microsoft.com/office/drawing/2014/main" id="{6626A2C8-3829-0230-7085-001254F1989D}"/>
              </a:ext>
            </a:extLst>
          </p:cNvPr>
          <p:cNvSpPr txBox="1"/>
          <p:nvPr/>
        </p:nvSpPr>
        <p:spPr>
          <a:xfrm>
            <a:off x="475023" y="1511509"/>
            <a:ext cx="3209827" cy="1200329"/>
          </a:xfrm>
          <a:prstGeom prst="rect">
            <a:avLst/>
          </a:prstGeom>
          <a:solidFill>
            <a:schemeClr val="bg1"/>
          </a:solidFill>
          <a:ln>
            <a:noFill/>
          </a:ln>
        </p:spPr>
        <p:txBody>
          <a:bodyPr wrap="square">
            <a:spAutoFit/>
          </a:bodyPr>
          <a:lstStyle/>
          <a:p>
            <a:pPr algn="l"/>
            <a:r>
              <a:rPr lang="de-DE" sz="1800" dirty="0"/>
              <a:t>Hasspostings sind bereits früh Thema.</a:t>
            </a:r>
          </a:p>
          <a:p>
            <a:pPr algn="l"/>
            <a:r>
              <a:rPr lang="de-DE" sz="1800" dirty="0"/>
              <a:t>Prävention muss daher ebenfalls</a:t>
            </a:r>
          </a:p>
          <a:p>
            <a:pPr algn="l"/>
            <a:r>
              <a:rPr lang="de-DE" sz="1800" dirty="0"/>
              <a:t>früh ansetzen. </a:t>
            </a:r>
          </a:p>
        </p:txBody>
      </p:sp>
      <p:sp>
        <p:nvSpPr>
          <p:cNvPr id="2" name="Textfeld 1">
            <a:extLst>
              <a:ext uri="{FF2B5EF4-FFF2-40B4-BE49-F238E27FC236}">
                <a16:creationId xmlns:a16="http://schemas.microsoft.com/office/drawing/2014/main" id="{7C36A303-7E32-E6DF-C92B-73F375432A16}"/>
              </a:ext>
            </a:extLst>
          </p:cNvPr>
          <p:cNvSpPr txBox="1"/>
          <p:nvPr/>
        </p:nvSpPr>
        <p:spPr>
          <a:xfrm>
            <a:off x="2211065" y="6403466"/>
            <a:ext cx="6229599" cy="369332"/>
          </a:xfrm>
          <a:prstGeom prst="rect">
            <a:avLst/>
          </a:prstGeom>
          <a:noFill/>
        </p:spPr>
        <p:txBody>
          <a:bodyPr wrap="square" rtlCol="0">
            <a:spAutoFit/>
          </a:bodyPr>
          <a:lstStyle/>
          <a:p>
            <a:pPr algn="ctr"/>
            <a:r>
              <a:rPr lang="de-DE" dirty="0">
                <a:solidFill>
                  <a:schemeClr val="bg2"/>
                </a:solidFill>
                <a:latin typeface="Gill Sans MT" panose="020B0502020104020203" pitchFamily="34" charset="0"/>
              </a:rPr>
              <a:t>Unpassende Postings erkennen und einschätzen können</a:t>
            </a:r>
          </a:p>
        </p:txBody>
      </p:sp>
      <p:sp>
        <p:nvSpPr>
          <p:cNvPr id="4" name="Foliennummernplatzhalter 3">
            <a:extLst>
              <a:ext uri="{FF2B5EF4-FFF2-40B4-BE49-F238E27FC236}">
                <a16:creationId xmlns:a16="http://schemas.microsoft.com/office/drawing/2014/main" id="{482F62F4-74A4-87EE-4054-007EF3B2253B}"/>
              </a:ext>
            </a:extLst>
          </p:cNvPr>
          <p:cNvSpPr>
            <a:spLocks noGrp="1"/>
          </p:cNvSpPr>
          <p:nvPr>
            <p:ph type="sldNum" sz="quarter" idx="12"/>
          </p:nvPr>
        </p:nvSpPr>
        <p:spPr>
          <a:xfrm>
            <a:off x="8454257" y="6399798"/>
            <a:ext cx="622935" cy="365125"/>
          </a:xfrm>
        </p:spPr>
        <p:txBody>
          <a:bodyPr/>
          <a:lstStyle/>
          <a:p>
            <a:fld id="{DB922093-6066-4C73-9215-88E20F9F9CC5}" type="slidenum">
              <a:rPr lang="de-AT" smtClean="0"/>
              <a:pPr/>
              <a:t>19</a:t>
            </a:fld>
            <a:endParaRPr lang="de-AT" dirty="0"/>
          </a:p>
        </p:txBody>
      </p:sp>
    </p:spTree>
    <p:extLst>
      <p:ext uri="{BB962C8B-B14F-4D97-AF65-F5344CB8AC3E}">
        <p14:creationId xmlns:p14="http://schemas.microsoft.com/office/powerpoint/2010/main" val="676323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e-AT" dirty="0"/>
              <a:t>Informationsangebot | </a:t>
            </a:r>
            <a:r>
              <a:rPr lang="de-AT" dirty="0">
                <a:solidFill>
                  <a:schemeClr val="tx1">
                    <a:lumMod val="85000"/>
                    <a:lumOff val="15000"/>
                  </a:schemeClr>
                </a:solidFill>
              </a:rPr>
              <a:t>Saferinternet.at</a:t>
            </a:r>
          </a:p>
        </p:txBody>
      </p:sp>
      <p:sp>
        <p:nvSpPr>
          <p:cNvPr id="10" name="Rechteck 9"/>
          <p:cNvSpPr/>
          <p:nvPr/>
        </p:nvSpPr>
        <p:spPr>
          <a:xfrm>
            <a:off x="632192" y="1546529"/>
            <a:ext cx="2415448" cy="2125594"/>
          </a:xfrm>
          <a:prstGeom prst="rect">
            <a:avLst/>
          </a:prstGeom>
          <a:solidFill>
            <a:srgbClr val="F39200">
              <a:alpha val="70000"/>
            </a:srgbClr>
          </a:solidFill>
          <a:ln w="9525">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b="1" dirty="0">
              <a:solidFill>
                <a:srgbClr val="434F55"/>
              </a:solidFill>
              <a:latin typeface="Gill Sans MT" panose="020B0502020104020203" pitchFamily="34" charset="0"/>
            </a:endParaRPr>
          </a:p>
        </p:txBody>
      </p:sp>
      <p:sp>
        <p:nvSpPr>
          <p:cNvPr id="15" name="Textfeld 14">
            <a:hlinkClick r:id="rId3"/>
          </p:cNvPr>
          <p:cNvSpPr txBox="1"/>
          <p:nvPr/>
        </p:nvSpPr>
        <p:spPr>
          <a:xfrm>
            <a:off x="632192" y="1682007"/>
            <a:ext cx="2415448" cy="338554"/>
          </a:xfrm>
          <a:prstGeom prst="rect">
            <a:avLst/>
          </a:prstGeom>
          <a:noFill/>
        </p:spPr>
        <p:txBody>
          <a:bodyPr wrap="square" rtlCol="0">
            <a:spAutoFit/>
          </a:bodyPr>
          <a:lstStyle/>
          <a:p>
            <a:pPr algn="ctr"/>
            <a:r>
              <a:rPr lang="de-AT" sz="1600" dirty="0">
                <a:solidFill>
                  <a:schemeClr val="tx1">
                    <a:lumMod val="85000"/>
                    <a:lumOff val="15000"/>
                  </a:schemeClr>
                </a:solidFill>
                <a:latin typeface="Gill Sans MT" panose="020B0502020104020203" pitchFamily="34" charset="0"/>
              </a:rPr>
              <a:t>Tipps &amp; Infos</a:t>
            </a:r>
          </a:p>
        </p:txBody>
      </p:sp>
      <p:sp>
        <p:nvSpPr>
          <p:cNvPr id="33" name="Textfeld 32">
            <a:hlinkClick r:id="rId3"/>
          </p:cNvPr>
          <p:cNvSpPr txBox="1"/>
          <p:nvPr/>
        </p:nvSpPr>
        <p:spPr>
          <a:xfrm>
            <a:off x="632192" y="3069543"/>
            <a:ext cx="2415448" cy="275341"/>
          </a:xfrm>
          <a:prstGeom prst="rect">
            <a:avLst/>
          </a:prstGeom>
          <a:noFill/>
        </p:spPr>
        <p:txBody>
          <a:bodyPr wrap="square" rtlCol="0">
            <a:spAutoFit/>
          </a:bodyPr>
          <a:lstStyle/>
          <a:p>
            <a:pPr algn="ctr"/>
            <a:r>
              <a:rPr lang="de-AT" sz="1200" b="1" dirty="0">
                <a:solidFill>
                  <a:schemeClr val="bg1"/>
                </a:solidFill>
                <a:latin typeface="Gill Sans MT" panose="020B0502020104020203" pitchFamily="34" charset="0"/>
              </a:rPr>
              <a:t>www.saferinternet.at</a:t>
            </a:r>
            <a:endParaRPr lang="de-AT" sz="1200" dirty="0">
              <a:solidFill>
                <a:schemeClr val="bg1"/>
              </a:solidFill>
            </a:endParaRPr>
          </a:p>
        </p:txBody>
      </p:sp>
      <p:grpSp>
        <p:nvGrpSpPr>
          <p:cNvPr id="64" name="Gruppieren 63"/>
          <p:cNvGrpSpPr/>
          <p:nvPr/>
        </p:nvGrpSpPr>
        <p:grpSpPr>
          <a:xfrm>
            <a:off x="1208157" y="3296986"/>
            <a:ext cx="1292523" cy="387127"/>
            <a:chOff x="1016802" y="3236430"/>
            <a:chExt cx="1444789" cy="432732"/>
          </a:xfrm>
        </p:grpSpPr>
        <p:pic>
          <p:nvPicPr>
            <p:cNvPr id="59" name="Grafik 58">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6802" y="3312797"/>
              <a:ext cx="259762" cy="259762"/>
            </a:xfrm>
            <a:prstGeom prst="rect">
              <a:avLst/>
            </a:prstGeom>
          </p:spPr>
        </p:pic>
        <p:pic>
          <p:nvPicPr>
            <p:cNvPr id="60" name="Grafik 59">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17465" y="3303699"/>
              <a:ext cx="273299" cy="273299"/>
            </a:xfrm>
            <a:prstGeom prst="rect">
              <a:avLst/>
            </a:prstGeom>
          </p:spPr>
        </p:pic>
        <p:pic>
          <p:nvPicPr>
            <p:cNvPr id="61" name="Grafik 60">
              <a:hlinkClick r:id="rId8"/>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705126" y="3236430"/>
              <a:ext cx="432733" cy="432732"/>
            </a:xfrm>
            <a:prstGeom prst="rect">
              <a:avLst/>
            </a:prstGeom>
          </p:spPr>
        </p:pic>
        <p:pic>
          <p:nvPicPr>
            <p:cNvPr id="63" name="Grafik 62">
              <a:hlinkClick r:id="rId10"/>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51938" y="3343782"/>
              <a:ext cx="309653" cy="218027"/>
            </a:xfrm>
            <a:prstGeom prst="rect">
              <a:avLst/>
            </a:prstGeom>
          </p:spPr>
        </p:pic>
      </p:grpSp>
      <p:pic>
        <p:nvPicPr>
          <p:cNvPr id="65" name="Grafik 64">
            <a:hlinkClick r:id="rId3"/>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360787" y="2112952"/>
            <a:ext cx="1025949" cy="883096"/>
          </a:xfrm>
          <a:prstGeom prst="rect">
            <a:avLst/>
          </a:prstGeom>
        </p:spPr>
      </p:pic>
      <p:sp>
        <p:nvSpPr>
          <p:cNvPr id="17" name="Rechteck 16">
            <a:hlinkClick r:id="rId13"/>
          </p:cNvPr>
          <p:cNvSpPr/>
          <p:nvPr/>
        </p:nvSpPr>
        <p:spPr>
          <a:xfrm>
            <a:off x="3316044" y="1546529"/>
            <a:ext cx="2415448" cy="2125594"/>
          </a:xfrm>
          <a:prstGeom prst="rect">
            <a:avLst/>
          </a:prstGeom>
          <a:solidFill>
            <a:srgbClr val="80197F">
              <a:alpha val="60000"/>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b="1" dirty="0">
              <a:solidFill>
                <a:srgbClr val="434F55"/>
              </a:solidFill>
              <a:latin typeface="Gill Sans MT" panose="020B0502020104020203" pitchFamily="34" charset="0"/>
            </a:endParaRPr>
          </a:p>
        </p:txBody>
      </p:sp>
      <p:sp>
        <p:nvSpPr>
          <p:cNvPr id="20" name="Textfeld 19">
            <a:hlinkClick r:id="rId13"/>
          </p:cNvPr>
          <p:cNvSpPr txBox="1"/>
          <p:nvPr/>
        </p:nvSpPr>
        <p:spPr>
          <a:xfrm>
            <a:off x="3316044" y="1666117"/>
            <a:ext cx="2415448" cy="338554"/>
          </a:xfrm>
          <a:prstGeom prst="rect">
            <a:avLst/>
          </a:prstGeom>
          <a:noFill/>
        </p:spPr>
        <p:txBody>
          <a:bodyPr wrap="square" rtlCol="0">
            <a:spAutoFit/>
          </a:bodyPr>
          <a:lstStyle/>
          <a:p>
            <a:pPr algn="ctr"/>
            <a:r>
              <a:rPr lang="de-AT" sz="1600" dirty="0" err="1">
                <a:solidFill>
                  <a:schemeClr val="tx1">
                    <a:lumMod val="85000"/>
                    <a:lumOff val="15000"/>
                  </a:schemeClr>
                </a:solidFill>
                <a:latin typeface="Gill Sans MT" panose="020B0502020104020203" pitchFamily="34" charset="0"/>
              </a:rPr>
              <a:t>Broschürenservice</a:t>
            </a:r>
            <a:endParaRPr lang="de-AT" sz="1600" dirty="0">
              <a:solidFill>
                <a:schemeClr val="tx1">
                  <a:lumMod val="85000"/>
                  <a:lumOff val="15000"/>
                </a:schemeClr>
              </a:solidFill>
            </a:endParaRPr>
          </a:p>
        </p:txBody>
      </p:sp>
      <p:sp>
        <p:nvSpPr>
          <p:cNvPr id="29" name="Textfeld 28">
            <a:hlinkClick r:id="rId13"/>
          </p:cNvPr>
          <p:cNvSpPr txBox="1"/>
          <p:nvPr/>
        </p:nvSpPr>
        <p:spPr>
          <a:xfrm>
            <a:off x="3623605" y="3083076"/>
            <a:ext cx="1729559" cy="468078"/>
          </a:xfrm>
          <a:prstGeom prst="rect">
            <a:avLst/>
          </a:prstGeom>
          <a:noFill/>
        </p:spPr>
        <p:txBody>
          <a:bodyPr wrap="square" rtlCol="0">
            <a:spAutoFit/>
          </a:bodyPr>
          <a:lstStyle/>
          <a:p>
            <a:pPr algn="ctr"/>
            <a:r>
              <a:rPr lang="de-AT" sz="1200" b="1" dirty="0">
                <a:solidFill>
                  <a:schemeClr val="bg1"/>
                </a:solidFill>
                <a:latin typeface="Gill Sans MT" panose="020B0502020104020203" pitchFamily="34" charset="0"/>
              </a:rPr>
              <a:t>www.saferinternet.at/broschuerenservice</a:t>
            </a:r>
            <a:endParaRPr lang="de-AT" sz="1200" dirty="0">
              <a:solidFill>
                <a:schemeClr val="bg1"/>
              </a:solidFill>
            </a:endParaRPr>
          </a:p>
        </p:txBody>
      </p:sp>
      <p:pic>
        <p:nvPicPr>
          <p:cNvPr id="66" name="Grafik 65">
            <a:hlinkClick r:id="rId13"/>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946527" y="2043582"/>
            <a:ext cx="912441" cy="996481"/>
          </a:xfrm>
          <a:prstGeom prst="rect">
            <a:avLst/>
          </a:prstGeom>
        </p:spPr>
      </p:pic>
      <p:grpSp>
        <p:nvGrpSpPr>
          <p:cNvPr id="8" name="Gruppieren 7">
            <a:extLst>
              <a:ext uri="{FF2B5EF4-FFF2-40B4-BE49-F238E27FC236}">
                <a16:creationId xmlns:a16="http://schemas.microsoft.com/office/drawing/2014/main" id="{CA476BA2-DAC5-433D-AE06-1BB182D95CF0}"/>
              </a:ext>
            </a:extLst>
          </p:cNvPr>
          <p:cNvGrpSpPr/>
          <p:nvPr/>
        </p:nvGrpSpPr>
        <p:grpSpPr>
          <a:xfrm>
            <a:off x="6038809" y="1546529"/>
            <a:ext cx="2415448" cy="2125594"/>
            <a:chOff x="6087431" y="1535837"/>
            <a:chExt cx="2415448" cy="2125594"/>
          </a:xfrm>
        </p:grpSpPr>
        <p:sp>
          <p:nvSpPr>
            <p:cNvPr id="19" name="Rechteck 18">
              <a:hlinkClick r:id="rId15"/>
            </p:cNvPr>
            <p:cNvSpPr/>
            <p:nvPr/>
          </p:nvSpPr>
          <p:spPr>
            <a:xfrm>
              <a:off x="6087431" y="1535837"/>
              <a:ext cx="2415448" cy="2125594"/>
            </a:xfrm>
            <a:prstGeom prst="rect">
              <a:avLst/>
            </a:prstGeom>
            <a:solidFill>
              <a:srgbClr val="ED7D31">
                <a:alpha val="80000"/>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b="1" dirty="0">
                <a:solidFill>
                  <a:srgbClr val="434F55"/>
                </a:solidFill>
                <a:latin typeface="Gill Sans MT" panose="020B0502020104020203" pitchFamily="34" charset="0"/>
              </a:endParaRPr>
            </a:p>
          </p:txBody>
        </p:sp>
        <p:sp>
          <p:nvSpPr>
            <p:cNvPr id="21" name="Textfeld 20">
              <a:hlinkClick r:id="rId15"/>
            </p:cNvPr>
            <p:cNvSpPr txBox="1"/>
            <p:nvPr/>
          </p:nvSpPr>
          <p:spPr>
            <a:xfrm>
              <a:off x="6087432" y="1665115"/>
              <a:ext cx="2415447" cy="338554"/>
            </a:xfrm>
            <a:prstGeom prst="rect">
              <a:avLst/>
            </a:prstGeom>
            <a:noFill/>
          </p:spPr>
          <p:txBody>
            <a:bodyPr wrap="square" rtlCol="0">
              <a:spAutoFit/>
            </a:bodyPr>
            <a:lstStyle/>
            <a:p>
              <a:pPr algn="ctr"/>
              <a:r>
                <a:rPr lang="de-AT" sz="1600" dirty="0">
                  <a:solidFill>
                    <a:schemeClr val="tx1">
                      <a:lumMod val="85000"/>
                      <a:lumOff val="15000"/>
                    </a:schemeClr>
                  </a:solidFill>
                  <a:latin typeface="Gill Sans MT" panose="020B0502020104020203" pitchFamily="34" charset="0"/>
                </a:rPr>
                <a:t>Veranstaltungsservice</a:t>
              </a:r>
              <a:endParaRPr lang="de-AT" sz="1600" dirty="0">
                <a:solidFill>
                  <a:schemeClr val="tx1">
                    <a:lumMod val="85000"/>
                    <a:lumOff val="15000"/>
                  </a:schemeClr>
                </a:solidFill>
              </a:endParaRPr>
            </a:p>
          </p:txBody>
        </p:sp>
        <p:sp>
          <p:nvSpPr>
            <p:cNvPr id="31" name="Textfeld 30">
              <a:hlinkClick r:id="rId15"/>
            </p:cNvPr>
            <p:cNvSpPr txBox="1"/>
            <p:nvPr/>
          </p:nvSpPr>
          <p:spPr>
            <a:xfrm>
              <a:off x="6412655" y="3051279"/>
              <a:ext cx="1755694" cy="468078"/>
            </a:xfrm>
            <a:prstGeom prst="rect">
              <a:avLst/>
            </a:prstGeom>
            <a:noFill/>
          </p:spPr>
          <p:txBody>
            <a:bodyPr wrap="square" rtlCol="0">
              <a:spAutoFit/>
            </a:bodyPr>
            <a:lstStyle/>
            <a:p>
              <a:pPr algn="ctr"/>
              <a:r>
                <a:rPr lang="de-AT" sz="1200" b="1" dirty="0">
                  <a:solidFill>
                    <a:schemeClr val="bg1"/>
                  </a:solidFill>
                  <a:latin typeface="Gill Sans MT" panose="020B0502020104020203" pitchFamily="34" charset="0"/>
                </a:rPr>
                <a:t>www.saferinternet.at/veranstaltungsservice</a:t>
              </a:r>
              <a:endParaRPr lang="de-AT" sz="1200" dirty="0">
                <a:solidFill>
                  <a:schemeClr val="bg1"/>
                </a:solidFill>
              </a:endParaRPr>
            </a:p>
          </p:txBody>
        </p:sp>
        <p:pic>
          <p:nvPicPr>
            <p:cNvPr id="67" name="Grafik 66">
              <a:hlinkClick r:id="rId15"/>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857670" y="2043892"/>
              <a:ext cx="859490" cy="979698"/>
            </a:xfrm>
            <a:prstGeom prst="rect">
              <a:avLst/>
            </a:prstGeom>
          </p:spPr>
        </p:pic>
      </p:grpSp>
      <p:grpSp>
        <p:nvGrpSpPr>
          <p:cNvPr id="3" name="Gruppieren 2">
            <a:extLst>
              <a:ext uri="{FF2B5EF4-FFF2-40B4-BE49-F238E27FC236}">
                <a16:creationId xmlns:a16="http://schemas.microsoft.com/office/drawing/2014/main" id="{A7332888-4D1B-49F7-AF84-97F1E4C75B5A}"/>
              </a:ext>
            </a:extLst>
          </p:cNvPr>
          <p:cNvGrpSpPr/>
          <p:nvPr/>
        </p:nvGrpSpPr>
        <p:grpSpPr>
          <a:xfrm>
            <a:off x="575616" y="3934710"/>
            <a:ext cx="2528599" cy="2125594"/>
            <a:chOff x="338351" y="4072407"/>
            <a:chExt cx="2528599" cy="2125594"/>
          </a:xfrm>
        </p:grpSpPr>
        <p:sp>
          <p:nvSpPr>
            <p:cNvPr id="52" name="Rechteck 51">
              <a:hlinkClick r:id="rId17"/>
            </p:cNvPr>
            <p:cNvSpPr/>
            <p:nvPr/>
          </p:nvSpPr>
          <p:spPr>
            <a:xfrm>
              <a:off x="369337" y="4072407"/>
              <a:ext cx="2415448" cy="2125594"/>
            </a:xfrm>
            <a:prstGeom prst="rect">
              <a:avLst/>
            </a:prstGeom>
            <a:solidFill>
              <a:srgbClr val="2E75B6">
                <a:alpha val="80000"/>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b="1" dirty="0">
                <a:solidFill>
                  <a:srgbClr val="434F55"/>
                </a:solidFill>
                <a:latin typeface="Gill Sans MT" panose="020B0502020104020203" pitchFamily="34" charset="0"/>
              </a:endParaRPr>
            </a:p>
          </p:txBody>
        </p:sp>
        <p:sp>
          <p:nvSpPr>
            <p:cNvPr id="57" name="Textfeld 56">
              <a:hlinkClick r:id="rId17"/>
            </p:cNvPr>
            <p:cNvSpPr txBox="1"/>
            <p:nvPr/>
          </p:nvSpPr>
          <p:spPr>
            <a:xfrm>
              <a:off x="338351" y="4195997"/>
              <a:ext cx="2528599" cy="338554"/>
            </a:xfrm>
            <a:prstGeom prst="rect">
              <a:avLst/>
            </a:prstGeom>
            <a:noFill/>
          </p:spPr>
          <p:txBody>
            <a:bodyPr wrap="square" rtlCol="0">
              <a:spAutoFit/>
            </a:bodyPr>
            <a:lstStyle/>
            <a:p>
              <a:pPr algn="ctr"/>
              <a:r>
                <a:rPr lang="de-AT" sz="1600" dirty="0">
                  <a:solidFill>
                    <a:schemeClr val="tx1">
                      <a:lumMod val="85000"/>
                      <a:lumOff val="15000"/>
                    </a:schemeClr>
                  </a:solidFill>
                  <a:latin typeface="Gill Sans MT" panose="020B0502020104020203" pitchFamily="34" charset="0"/>
                </a:rPr>
                <a:t>Privatsphäre-Leitfäden</a:t>
              </a:r>
            </a:p>
          </p:txBody>
        </p:sp>
        <p:sp>
          <p:nvSpPr>
            <p:cNvPr id="30" name="Textfeld 29">
              <a:hlinkClick r:id="rId17"/>
            </p:cNvPr>
            <p:cNvSpPr txBox="1"/>
            <p:nvPr/>
          </p:nvSpPr>
          <p:spPr>
            <a:xfrm>
              <a:off x="730891" y="5628716"/>
              <a:ext cx="1743518" cy="461665"/>
            </a:xfrm>
            <a:prstGeom prst="rect">
              <a:avLst/>
            </a:prstGeom>
            <a:noFill/>
          </p:spPr>
          <p:txBody>
            <a:bodyPr wrap="square" rtlCol="0">
              <a:spAutoFit/>
            </a:bodyPr>
            <a:lstStyle/>
            <a:p>
              <a:pPr algn="ctr"/>
              <a:r>
                <a:rPr lang="de-AT" sz="1200" b="1" dirty="0">
                  <a:solidFill>
                    <a:schemeClr val="bg1"/>
                  </a:solidFill>
                  <a:latin typeface="Gill Sans MT" panose="020B0502020104020203" pitchFamily="34" charset="0"/>
                </a:rPr>
                <a:t>www.saferinternet.at/leitfaden</a:t>
              </a:r>
              <a:endParaRPr lang="de-AT" sz="1200" dirty="0">
                <a:solidFill>
                  <a:schemeClr val="bg1"/>
                </a:solidFill>
              </a:endParaRPr>
            </a:p>
          </p:txBody>
        </p:sp>
        <p:pic>
          <p:nvPicPr>
            <p:cNvPr id="68" name="Grafik 67">
              <a:hlinkClick r:id="rId17"/>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65375" y="4614278"/>
              <a:ext cx="1047478" cy="1015543"/>
            </a:xfrm>
            <a:prstGeom prst="rect">
              <a:avLst/>
            </a:prstGeom>
          </p:spPr>
        </p:pic>
      </p:grpSp>
      <p:grpSp>
        <p:nvGrpSpPr>
          <p:cNvPr id="4" name="Gruppieren 3">
            <a:extLst>
              <a:ext uri="{FF2B5EF4-FFF2-40B4-BE49-F238E27FC236}">
                <a16:creationId xmlns:a16="http://schemas.microsoft.com/office/drawing/2014/main" id="{9E0025F2-FBD9-49EF-9929-4D81D888C832}"/>
              </a:ext>
            </a:extLst>
          </p:cNvPr>
          <p:cNvGrpSpPr/>
          <p:nvPr/>
        </p:nvGrpSpPr>
        <p:grpSpPr>
          <a:xfrm>
            <a:off x="3315778" y="3933851"/>
            <a:ext cx="2415713" cy="2125594"/>
            <a:chOff x="3213887" y="4084990"/>
            <a:chExt cx="2415713" cy="2125594"/>
          </a:xfrm>
        </p:grpSpPr>
        <p:sp>
          <p:nvSpPr>
            <p:cNvPr id="16" name="Rechteck 15">
              <a:hlinkClick r:id="rId19"/>
            </p:cNvPr>
            <p:cNvSpPr/>
            <p:nvPr/>
          </p:nvSpPr>
          <p:spPr>
            <a:xfrm>
              <a:off x="3214153" y="4084990"/>
              <a:ext cx="2415447" cy="2125594"/>
            </a:xfrm>
            <a:prstGeom prst="rect">
              <a:avLst/>
            </a:prstGeom>
            <a:solidFill>
              <a:srgbClr val="94C23D">
                <a:alpha val="89804"/>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b="1" dirty="0">
                <a:solidFill>
                  <a:srgbClr val="434F55"/>
                </a:solidFill>
                <a:latin typeface="Gill Sans MT" panose="020B0502020104020203" pitchFamily="34" charset="0"/>
              </a:endParaRPr>
            </a:p>
          </p:txBody>
        </p:sp>
        <p:sp>
          <p:nvSpPr>
            <p:cNvPr id="22" name="Textfeld 21">
              <a:hlinkClick r:id="rId19"/>
            </p:cNvPr>
            <p:cNvSpPr txBox="1"/>
            <p:nvPr/>
          </p:nvSpPr>
          <p:spPr>
            <a:xfrm>
              <a:off x="3213887" y="4198678"/>
              <a:ext cx="2415713" cy="338554"/>
            </a:xfrm>
            <a:prstGeom prst="rect">
              <a:avLst/>
            </a:prstGeom>
            <a:noFill/>
          </p:spPr>
          <p:txBody>
            <a:bodyPr wrap="square" rtlCol="0">
              <a:spAutoFit/>
            </a:bodyPr>
            <a:lstStyle/>
            <a:p>
              <a:pPr algn="ctr"/>
              <a:r>
                <a:rPr lang="de-AT" sz="1600" dirty="0">
                  <a:solidFill>
                    <a:schemeClr val="tx1">
                      <a:lumMod val="85000"/>
                      <a:lumOff val="15000"/>
                    </a:schemeClr>
                  </a:solidFill>
                  <a:latin typeface="Gill Sans MT" panose="020B0502020104020203" pitchFamily="34" charset="0"/>
                </a:rPr>
                <a:t>Tests und Quiz</a:t>
              </a:r>
              <a:endParaRPr lang="de-AT" sz="1600" dirty="0">
                <a:solidFill>
                  <a:schemeClr val="tx1">
                    <a:lumMod val="85000"/>
                    <a:lumOff val="15000"/>
                  </a:schemeClr>
                </a:solidFill>
              </a:endParaRPr>
            </a:p>
          </p:txBody>
        </p:sp>
        <p:sp>
          <p:nvSpPr>
            <p:cNvPr id="34" name="Textfeld 33">
              <a:hlinkClick r:id="rId19"/>
            </p:cNvPr>
            <p:cNvSpPr txBox="1"/>
            <p:nvPr/>
          </p:nvSpPr>
          <p:spPr>
            <a:xfrm>
              <a:off x="3628276" y="5648633"/>
              <a:ext cx="1740317" cy="461665"/>
            </a:xfrm>
            <a:prstGeom prst="rect">
              <a:avLst/>
            </a:prstGeom>
            <a:noFill/>
          </p:spPr>
          <p:txBody>
            <a:bodyPr wrap="square" rtlCol="0">
              <a:spAutoFit/>
            </a:bodyPr>
            <a:lstStyle/>
            <a:p>
              <a:pPr algn="ctr"/>
              <a:r>
                <a:rPr lang="de-AT" sz="1200" b="1" dirty="0">
                  <a:solidFill>
                    <a:schemeClr val="bg1"/>
                  </a:solidFill>
                  <a:latin typeface="Gill Sans MT" panose="020B0502020104020203" pitchFamily="34" charset="0"/>
                </a:rPr>
                <a:t>www.saferinternet.at/quiz</a:t>
              </a:r>
              <a:endParaRPr lang="de-AT" sz="1200" dirty="0">
                <a:solidFill>
                  <a:schemeClr val="bg1"/>
                </a:solidFill>
              </a:endParaRPr>
            </a:p>
          </p:txBody>
        </p:sp>
        <p:pic>
          <p:nvPicPr>
            <p:cNvPr id="69" name="Grafik 68">
              <a:hlinkClick r:id="rId19"/>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025135" y="4666315"/>
              <a:ext cx="785392" cy="940090"/>
            </a:xfrm>
            <a:prstGeom prst="rect">
              <a:avLst/>
            </a:prstGeom>
          </p:spPr>
        </p:pic>
      </p:grpSp>
      <p:grpSp>
        <p:nvGrpSpPr>
          <p:cNvPr id="5" name="Gruppieren 4">
            <a:extLst>
              <a:ext uri="{FF2B5EF4-FFF2-40B4-BE49-F238E27FC236}">
                <a16:creationId xmlns:a16="http://schemas.microsoft.com/office/drawing/2014/main" id="{9535F33C-BFC4-4A29-A353-1D828AEFC452}"/>
              </a:ext>
            </a:extLst>
          </p:cNvPr>
          <p:cNvGrpSpPr/>
          <p:nvPr/>
        </p:nvGrpSpPr>
        <p:grpSpPr>
          <a:xfrm>
            <a:off x="6025218" y="3933851"/>
            <a:ext cx="2424386" cy="2125594"/>
            <a:chOff x="6087433" y="4078699"/>
            <a:chExt cx="2424386" cy="2125594"/>
          </a:xfrm>
        </p:grpSpPr>
        <p:sp>
          <p:nvSpPr>
            <p:cNvPr id="18" name="Rechteck 17">
              <a:hlinkClick r:id="rId21"/>
            </p:cNvPr>
            <p:cNvSpPr/>
            <p:nvPr/>
          </p:nvSpPr>
          <p:spPr>
            <a:xfrm>
              <a:off x="6096371" y="4078699"/>
              <a:ext cx="2415448" cy="2125594"/>
            </a:xfrm>
            <a:prstGeom prst="rect">
              <a:avLst/>
            </a:prstGeom>
            <a:solidFill>
              <a:srgbClr val="969696">
                <a:alpha val="69804"/>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b="1" dirty="0">
                <a:solidFill>
                  <a:srgbClr val="434F55"/>
                </a:solidFill>
                <a:latin typeface="Gill Sans MT" panose="020B0502020104020203" pitchFamily="34" charset="0"/>
              </a:endParaRPr>
            </a:p>
          </p:txBody>
        </p:sp>
        <p:sp>
          <p:nvSpPr>
            <p:cNvPr id="41" name="Textfeld 40">
              <a:hlinkClick r:id="rId21"/>
            </p:cNvPr>
            <p:cNvSpPr txBox="1"/>
            <p:nvPr/>
          </p:nvSpPr>
          <p:spPr>
            <a:xfrm>
              <a:off x="6096371" y="4144635"/>
              <a:ext cx="2406508" cy="338554"/>
            </a:xfrm>
            <a:prstGeom prst="rect">
              <a:avLst/>
            </a:prstGeom>
            <a:noFill/>
          </p:spPr>
          <p:txBody>
            <a:bodyPr wrap="square" rtlCol="0">
              <a:spAutoFit/>
            </a:bodyPr>
            <a:lstStyle/>
            <a:p>
              <a:pPr algn="ctr"/>
              <a:r>
                <a:rPr lang="de-AT" sz="1600" dirty="0">
                  <a:solidFill>
                    <a:schemeClr val="tx1">
                      <a:lumMod val="85000"/>
                      <a:lumOff val="15000"/>
                    </a:schemeClr>
                  </a:solidFill>
                  <a:latin typeface="Gill Sans MT" panose="020B0502020104020203" pitchFamily="34" charset="0"/>
                </a:rPr>
                <a:t>Video-Elternratgeber</a:t>
              </a:r>
              <a:endParaRPr lang="de-AT" sz="1600" dirty="0">
                <a:solidFill>
                  <a:schemeClr val="tx1">
                    <a:lumMod val="85000"/>
                    <a:lumOff val="15000"/>
                  </a:schemeClr>
                </a:solidFill>
              </a:endParaRPr>
            </a:p>
          </p:txBody>
        </p:sp>
        <p:sp>
          <p:nvSpPr>
            <p:cNvPr id="45" name="Textfeld 44">
              <a:hlinkClick r:id="rId21"/>
            </p:cNvPr>
            <p:cNvSpPr txBox="1"/>
            <p:nvPr/>
          </p:nvSpPr>
          <p:spPr>
            <a:xfrm>
              <a:off x="6087433" y="5602860"/>
              <a:ext cx="2415446" cy="275340"/>
            </a:xfrm>
            <a:prstGeom prst="rect">
              <a:avLst/>
            </a:prstGeom>
            <a:noFill/>
          </p:spPr>
          <p:txBody>
            <a:bodyPr wrap="square" rtlCol="0">
              <a:spAutoFit/>
            </a:bodyPr>
            <a:lstStyle/>
            <a:p>
              <a:pPr algn="ctr"/>
              <a:r>
                <a:rPr lang="de-AT" sz="1200" b="1" dirty="0">
                  <a:solidFill>
                    <a:schemeClr val="bg1"/>
                  </a:solidFill>
                  <a:latin typeface="Gill Sans MT" panose="020B0502020104020203" pitchFamily="34" charset="0"/>
                </a:rPr>
                <a:t>www.fragbarbara.at</a:t>
              </a:r>
              <a:endParaRPr lang="de-AT" sz="1200" dirty="0">
                <a:solidFill>
                  <a:schemeClr val="bg1"/>
                </a:solidFill>
              </a:endParaRPr>
            </a:p>
          </p:txBody>
        </p:sp>
        <p:pic>
          <p:nvPicPr>
            <p:cNvPr id="70" name="Grafik 69">
              <a:hlinkClick r:id="rId21"/>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881042" y="4725419"/>
              <a:ext cx="846106" cy="837383"/>
            </a:xfrm>
            <a:prstGeom prst="rect">
              <a:avLst/>
            </a:prstGeom>
          </p:spPr>
        </p:pic>
      </p:grpSp>
      <p:sp>
        <p:nvSpPr>
          <p:cNvPr id="2" name="Foliennummernplatzhalter 1"/>
          <p:cNvSpPr>
            <a:spLocks noGrp="1"/>
          </p:cNvSpPr>
          <p:nvPr>
            <p:ph type="sldNum" sz="quarter" idx="12"/>
          </p:nvPr>
        </p:nvSpPr>
        <p:spPr/>
        <p:txBody>
          <a:bodyPr/>
          <a:lstStyle/>
          <a:p>
            <a:fld id="{DB922093-6066-4C73-9215-88E20F9F9CC5}" type="slidenum">
              <a:rPr lang="de-AT" smtClean="0"/>
              <a:pPr/>
              <a:t>2</a:t>
            </a:fld>
            <a:endParaRPr lang="de-AT" dirty="0"/>
          </a:p>
        </p:txBody>
      </p:sp>
      <p:pic>
        <p:nvPicPr>
          <p:cNvPr id="6" name="Grafik 5">
            <a:hlinkClick r:id="rId6"/>
            <a:extLst>
              <a:ext uri="{FF2B5EF4-FFF2-40B4-BE49-F238E27FC236}">
                <a16:creationId xmlns:a16="http://schemas.microsoft.com/office/drawing/2014/main" id="{DDA4558A-5018-B7E4-9AE3-FEEDE622E8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82664" y="5728327"/>
            <a:ext cx="244496" cy="244496"/>
          </a:xfrm>
          <a:prstGeom prst="rect">
            <a:avLst/>
          </a:prstGeom>
        </p:spPr>
      </p:pic>
      <p:pic>
        <p:nvPicPr>
          <p:cNvPr id="7" name="Grafik 6">
            <a:hlinkClick r:id="rId4"/>
            <a:extLst>
              <a:ext uri="{FF2B5EF4-FFF2-40B4-BE49-F238E27FC236}">
                <a16:creationId xmlns:a16="http://schemas.microsoft.com/office/drawing/2014/main" id="{1951F342-7083-3524-8A40-23D8F4466A4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99423" y="5736894"/>
            <a:ext cx="232386" cy="232386"/>
          </a:xfrm>
          <a:prstGeom prst="rect">
            <a:avLst/>
          </a:prstGeom>
        </p:spPr>
      </p:pic>
      <p:pic>
        <p:nvPicPr>
          <p:cNvPr id="11" name="Grafik 10">
            <a:hlinkClick r:id="rId10"/>
            <a:extLst>
              <a:ext uri="{FF2B5EF4-FFF2-40B4-BE49-F238E27FC236}">
                <a16:creationId xmlns:a16="http://schemas.microsoft.com/office/drawing/2014/main" id="{E3332378-DC11-8623-0308-C88108A75FA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26423" y="5759357"/>
            <a:ext cx="277019" cy="195049"/>
          </a:xfrm>
          <a:prstGeom prst="rect">
            <a:avLst/>
          </a:prstGeom>
        </p:spPr>
      </p:pic>
    </p:spTree>
    <p:extLst>
      <p:ext uri="{BB962C8B-B14F-4D97-AF65-F5344CB8AC3E}">
        <p14:creationId xmlns:p14="http://schemas.microsoft.com/office/powerpoint/2010/main" val="2959728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CA08BD4-1741-AD49-85E8-91AF121E6341}"/>
              </a:ext>
            </a:extLst>
          </p:cNvPr>
          <p:cNvSpPr>
            <a:spLocks noGrp="1"/>
          </p:cNvSpPr>
          <p:nvPr>
            <p:ph type="title"/>
          </p:nvPr>
        </p:nvSpPr>
        <p:spPr/>
        <p:txBody>
          <a:bodyPr/>
          <a:lstStyle/>
          <a:p>
            <a:r>
              <a:rPr lang="de-DE" dirty="0"/>
              <a:t>Umfragen unter </a:t>
            </a:r>
            <a:r>
              <a:rPr lang="de-DE" dirty="0" err="1"/>
              <a:t>Schüler:innen</a:t>
            </a:r>
            <a:endParaRPr lang="de-DE" dirty="0"/>
          </a:p>
        </p:txBody>
      </p:sp>
      <p:sp>
        <p:nvSpPr>
          <p:cNvPr id="2" name="Foliennummernplatzhalter 1">
            <a:extLst>
              <a:ext uri="{FF2B5EF4-FFF2-40B4-BE49-F238E27FC236}">
                <a16:creationId xmlns:a16="http://schemas.microsoft.com/office/drawing/2014/main" id="{5BC77FF4-FEC7-7948-8F0E-39BFA3F850ED}"/>
              </a:ext>
            </a:extLst>
          </p:cNvPr>
          <p:cNvSpPr>
            <a:spLocks noGrp="1"/>
          </p:cNvSpPr>
          <p:nvPr>
            <p:ph type="sldNum" sz="quarter" idx="12"/>
          </p:nvPr>
        </p:nvSpPr>
        <p:spPr/>
        <p:txBody>
          <a:bodyPr/>
          <a:lstStyle/>
          <a:p>
            <a:fld id="{DB922093-6066-4C73-9215-88E20F9F9CC5}" type="slidenum">
              <a:rPr lang="de-AT" smtClean="0"/>
              <a:pPr/>
              <a:t>20</a:t>
            </a:fld>
            <a:endParaRPr lang="de-AT" dirty="0"/>
          </a:p>
        </p:txBody>
      </p:sp>
      <p:pic>
        <p:nvPicPr>
          <p:cNvPr id="4100" name="Picture 4" descr="Buchhalter, Zählen, Berechnung, Schreiben, Dokument">
            <a:extLst>
              <a:ext uri="{FF2B5EF4-FFF2-40B4-BE49-F238E27FC236}">
                <a16:creationId xmlns:a16="http://schemas.microsoft.com/office/drawing/2014/main" id="{6E795BB7-91CC-024A-A8F6-81A5E13FF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5274" y="1640748"/>
            <a:ext cx="5658983" cy="4325338"/>
          </a:xfrm>
          <a:prstGeom prst="rect">
            <a:avLst/>
          </a:prstGeom>
          <a:noFill/>
          <a:extLst>
            <a:ext uri="{909E8E84-426E-40DD-AFC4-6F175D3DCCD1}">
              <a14:hiddenFill xmlns:a14="http://schemas.microsoft.com/office/drawing/2010/main">
                <a:solidFill>
                  <a:srgbClr val="FFFFFF"/>
                </a:solidFill>
              </a14:hiddenFill>
            </a:ext>
          </a:extLst>
        </p:spPr>
      </p:pic>
      <p:sp>
        <p:nvSpPr>
          <p:cNvPr id="4" name="Richtungspfeil 3">
            <a:extLst>
              <a:ext uri="{FF2B5EF4-FFF2-40B4-BE49-F238E27FC236}">
                <a16:creationId xmlns:a16="http://schemas.microsoft.com/office/drawing/2014/main" id="{6E718DD2-F6C4-164F-97F7-FFF7A187F9F6}"/>
              </a:ext>
            </a:extLst>
          </p:cNvPr>
          <p:cNvSpPr/>
          <p:nvPr/>
        </p:nvSpPr>
        <p:spPr>
          <a:xfrm>
            <a:off x="475024" y="1640748"/>
            <a:ext cx="2582075" cy="938679"/>
          </a:xfrm>
          <a:prstGeom prst="homePlate">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2"/>
                </a:solidFill>
                <a:latin typeface="Gill Sans MT" charset="0"/>
                <a:ea typeface="Gill Sans MT" charset="0"/>
                <a:cs typeface="Gill Sans MT" charset="0"/>
              </a:rPr>
              <a:t>Welche Sozialen Netzwerke?</a:t>
            </a:r>
          </a:p>
        </p:txBody>
      </p:sp>
      <p:sp>
        <p:nvSpPr>
          <p:cNvPr id="7" name="Richtungspfeil 6">
            <a:extLst>
              <a:ext uri="{FF2B5EF4-FFF2-40B4-BE49-F238E27FC236}">
                <a16:creationId xmlns:a16="http://schemas.microsoft.com/office/drawing/2014/main" id="{7BC095C2-C840-7149-A4B9-635B1DCD8BDD}"/>
              </a:ext>
            </a:extLst>
          </p:cNvPr>
          <p:cNvSpPr/>
          <p:nvPr/>
        </p:nvSpPr>
        <p:spPr>
          <a:xfrm>
            <a:off x="475022" y="3751650"/>
            <a:ext cx="2582075" cy="938679"/>
          </a:xfrm>
          <a:prstGeom prst="homePlate">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2"/>
                </a:solidFill>
                <a:latin typeface="Gill Sans MT" charset="0"/>
                <a:ea typeface="Gill Sans MT" charset="0"/>
                <a:cs typeface="Gill Sans MT" charset="0"/>
              </a:rPr>
              <a:t>Was heißt „privat“?</a:t>
            </a:r>
          </a:p>
        </p:txBody>
      </p:sp>
      <p:sp>
        <p:nvSpPr>
          <p:cNvPr id="8" name="Richtungspfeil 7">
            <a:extLst>
              <a:ext uri="{FF2B5EF4-FFF2-40B4-BE49-F238E27FC236}">
                <a16:creationId xmlns:a16="http://schemas.microsoft.com/office/drawing/2014/main" id="{93E214F4-AB0F-4B40-957D-E09D42198729}"/>
              </a:ext>
            </a:extLst>
          </p:cNvPr>
          <p:cNvSpPr/>
          <p:nvPr/>
        </p:nvSpPr>
        <p:spPr>
          <a:xfrm>
            <a:off x="475022" y="4806003"/>
            <a:ext cx="2582075" cy="938679"/>
          </a:xfrm>
          <a:prstGeom prst="homePlate">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2"/>
                </a:solidFill>
                <a:latin typeface="Gill Sans MT" charset="0"/>
                <a:ea typeface="Gill Sans MT" charset="0"/>
                <a:cs typeface="Gill Sans MT" charset="0"/>
              </a:rPr>
              <a:t>Wie viele WhatsApp- Gruppen?</a:t>
            </a:r>
          </a:p>
        </p:txBody>
      </p:sp>
      <p:sp>
        <p:nvSpPr>
          <p:cNvPr id="9" name="Richtungspfeil 8">
            <a:extLst>
              <a:ext uri="{FF2B5EF4-FFF2-40B4-BE49-F238E27FC236}">
                <a16:creationId xmlns:a16="http://schemas.microsoft.com/office/drawing/2014/main" id="{19E9B9CF-B05F-3B47-9D99-C0F82DBA38AF}"/>
              </a:ext>
            </a:extLst>
          </p:cNvPr>
          <p:cNvSpPr/>
          <p:nvPr/>
        </p:nvSpPr>
        <p:spPr>
          <a:xfrm>
            <a:off x="475023" y="2696199"/>
            <a:ext cx="2582075" cy="938679"/>
          </a:xfrm>
          <a:prstGeom prst="homePlate">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2"/>
                </a:solidFill>
                <a:latin typeface="Gill Sans MT" charset="0"/>
                <a:ea typeface="Gill Sans MT" charset="0"/>
                <a:cs typeface="Gill Sans MT" charset="0"/>
              </a:rPr>
              <a:t>Wann das erste Handy?</a:t>
            </a:r>
          </a:p>
        </p:txBody>
      </p:sp>
    </p:spTree>
    <p:extLst>
      <p:ext uri="{BB962C8B-B14F-4D97-AF65-F5344CB8AC3E}">
        <p14:creationId xmlns:p14="http://schemas.microsoft.com/office/powerpoint/2010/main" val="2103658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647344E-5105-4AC0-A260-ECA523B1AC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5317" y="721448"/>
            <a:ext cx="1087315" cy="1533627"/>
          </a:xfrm>
          <a:prstGeom prst="rect">
            <a:avLst/>
          </a:prstGeom>
          <a:solidFill>
            <a:schemeClr val="bg2"/>
          </a:solidFill>
          <a:ln>
            <a:noFill/>
          </a:ln>
          <a:effectLst>
            <a:outerShdw blurRad="190500" algn="tl" rotWithShape="0">
              <a:srgbClr val="000000">
                <a:alpha val="70000"/>
              </a:srgbClr>
            </a:outerShdw>
          </a:effectLst>
        </p:spPr>
      </p:pic>
      <p:pic>
        <p:nvPicPr>
          <p:cNvPr id="2" name="Grafik 1" descr="Ein Bild, das Screenshot enthält.&#10;&#10;&#10;&#10;Automatisch generierte Beschreibung">
            <a:extLst>
              <a:ext uri="{FF2B5EF4-FFF2-40B4-BE49-F238E27FC236}">
                <a16:creationId xmlns:a16="http://schemas.microsoft.com/office/drawing/2014/main" id="{7EBE56E4-3927-8C81-F5EA-02DD9E515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285" y="1312470"/>
            <a:ext cx="3505263" cy="4948845"/>
          </a:xfrm>
          <a:prstGeom prst="rect">
            <a:avLst/>
          </a:prstGeom>
        </p:spPr>
      </p:pic>
      <p:sp>
        <p:nvSpPr>
          <p:cNvPr id="11" name="Titel 10">
            <a:extLst>
              <a:ext uri="{FF2B5EF4-FFF2-40B4-BE49-F238E27FC236}">
                <a16:creationId xmlns:a16="http://schemas.microsoft.com/office/drawing/2014/main" id="{D1F93D8B-500B-48E2-9E5C-C82411BB5D59}"/>
              </a:ext>
            </a:extLst>
          </p:cNvPr>
          <p:cNvSpPr>
            <a:spLocks noGrp="1"/>
          </p:cNvSpPr>
          <p:nvPr>
            <p:ph type="title"/>
          </p:nvPr>
        </p:nvSpPr>
        <p:spPr/>
        <p:txBody>
          <a:bodyPr/>
          <a:lstStyle/>
          <a:p>
            <a:r>
              <a:rPr lang="de-DE" dirty="0"/>
              <a:t>Kettenbrief-Check mal drei</a:t>
            </a:r>
          </a:p>
        </p:txBody>
      </p:sp>
      <p:sp>
        <p:nvSpPr>
          <p:cNvPr id="3" name="Titel 1">
            <a:extLst>
              <a:ext uri="{FF2B5EF4-FFF2-40B4-BE49-F238E27FC236}">
                <a16:creationId xmlns:a16="http://schemas.microsoft.com/office/drawing/2014/main" id="{61924B15-6DA9-25DC-87DC-B26548A68703}"/>
              </a:ext>
            </a:extLst>
          </p:cNvPr>
          <p:cNvSpPr txBox="1">
            <a:spLocks/>
          </p:cNvSpPr>
          <p:nvPr/>
        </p:nvSpPr>
        <p:spPr>
          <a:xfrm>
            <a:off x="1288026" y="336918"/>
            <a:ext cx="4252451" cy="842656"/>
          </a:xfrm>
          <a:prstGeom prst="rect">
            <a:avLst/>
          </a:prstGeom>
        </p:spPr>
        <p:txBody>
          <a:bodyPr/>
          <a:lstStyle>
            <a:lvl1pPr algn="l" defTabSz="914400" rtl="0" eaLnBrk="1" latinLnBrk="0" hangingPunct="1">
              <a:lnSpc>
                <a:spcPct val="90000"/>
              </a:lnSpc>
              <a:spcBef>
                <a:spcPct val="0"/>
              </a:spcBef>
              <a:buNone/>
              <a:defRPr sz="4400" kern="1200">
                <a:solidFill>
                  <a:srgbClr val="434F55"/>
                </a:solidFill>
                <a:latin typeface="Gill Sans MT" panose="020B0502020104020203" pitchFamily="34" charset="0"/>
                <a:ea typeface="+mj-ea"/>
                <a:cs typeface="+mj-cs"/>
              </a:defRPr>
            </a:lvl1pPr>
          </a:lstStyle>
          <a:p>
            <a:endParaRPr lang="de-DE" dirty="0"/>
          </a:p>
        </p:txBody>
      </p:sp>
      <p:sp>
        <p:nvSpPr>
          <p:cNvPr id="7" name="Textfeld 6">
            <a:extLst>
              <a:ext uri="{FF2B5EF4-FFF2-40B4-BE49-F238E27FC236}">
                <a16:creationId xmlns:a16="http://schemas.microsoft.com/office/drawing/2014/main" id="{6333338C-0175-85D2-2B9D-7CCBEA4B05C5}"/>
              </a:ext>
            </a:extLst>
          </p:cNvPr>
          <p:cNvSpPr txBox="1"/>
          <p:nvPr/>
        </p:nvSpPr>
        <p:spPr>
          <a:xfrm>
            <a:off x="2979174" y="1460090"/>
            <a:ext cx="0" cy="0"/>
          </a:xfrm>
          <a:prstGeom prst="rect">
            <a:avLst/>
          </a:prstGeom>
        </p:spPr>
        <p:txBody>
          <a:bodyPr vert="horz" wrap="none" lIns="91440" tIns="45720" rIns="91440" bIns="45720" rtlCol="0">
            <a:normAutofit fontScale="25000" lnSpcReduction="20000"/>
          </a:bodyPr>
          <a:lstStyle/>
          <a:p>
            <a:pPr algn="l"/>
            <a:endParaRPr lang="de-DE" dirty="0"/>
          </a:p>
        </p:txBody>
      </p:sp>
      <p:sp>
        <p:nvSpPr>
          <p:cNvPr id="9" name="Textfeld 8">
            <a:extLst>
              <a:ext uri="{FF2B5EF4-FFF2-40B4-BE49-F238E27FC236}">
                <a16:creationId xmlns:a16="http://schemas.microsoft.com/office/drawing/2014/main" id="{5253A5CD-01A1-A0DC-6C98-DB18DCAA4B12}"/>
              </a:ext>
            </a:extLst>
          </p:cNvPr>
          <p:cNvSpPr txBox="1"/>
          <p:nvPr/>
        </p:nvSpPr>
        <p:spPr>
          <a:xfrm>
            <a:off x="292790" y="1548380"/>
            <a:ext cx="3209828" cy="1512535"/>
          </a:xfrm>
          <a:prstGeom prst="rect">
            <a:avLst/>
          </a:prstGeom>
        </p:spPr>
        <p:txBody>
          <a:bodyPr vert="horz" wrap="none" lIns="91440" tIns="45720" rIns="91440" bIns="45720" rtlCol="0">
            <a:normAutofit/>
          </a:bodyPr>
          <a:lstStyle/>
          <a:p>
            <a:pPr algn="l"/>
            <a:endParaRPr lang="de-DE" sz="2000" dirty="0"/>
          </a:p>
        </p:txBody>
      </p:sp>
      <p:sp>
        <p:nvSpPr>
          <p:cNvPr id="6" name="Stern mit 7 Zacken 4">
            <a:extLst>
              <a:ext uri="{FF2B5EF4-FFF2-40B4-BE49-F238E27FC236}">
                <a16:creationId xmlns:a16="http://schemas.microsoft.com/office/drawing/2014/main" id="{6713D599-5F2D-BA44-3E85-621F5D046F35}"/>
              </a:ext>
            </a:extLst>
          </p:cNvPr>
          <p:cNvSpPr/>
          <p:nvPr/>
        </p:nvSpPr>
        <p:spPr>
          <a:xfrm rot="1100028">
            <a:off x="8034229" y="2126817"/>
            <a:ext cx="1148193" cy="716981"/>
          </a:xfrm>
          <a:prstGeom prst="star7">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00" b="1" dirty="0">
                <a:solidFill>
                  <a:schemeClr val="bg1"/>
                </a:solidFill>
                <a:latin typeface="Gill Sans MT" panose="020B0502020104020203" pitchFamily="34" charset="0"/>
              </a:rPr>
              <a:t>Ü 11</a:t>
            </a:r>
          </a:p>
        </p:txBody>
      </p:sp>
      <p:pic>
        <p:nvPicPr>
          <p:cNvPr id="10" name="Picture 2" descr="Ton, Welle, Wellenform, Aural, Audio">
            <a:extLst>
              <a:ext uri="{FF2B5EF4-FFF2-40B4-BE49-F238E27FC236}">
                <a16:creationId xmlns:a16="http://schemas.microsoft.com/office/drawing/2014/main" id="{DDCBDB67-9A99-BE56-0945-6A1A46D163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784" y="4582235"/>
            <a:ext cx="2857690" cy="14288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Künstler, Bunte, Pinsel, Farbpalette">
            <a:extLst>
              <a:ext uri="{FF2B5EF4-FFF2-40B4-BE49-F238E27FC236}">
                <a16:creationId xmlns:a16="http://schemas.microsoft.com/office/drawing/2014/main" id="{E537F1BA-38E3-1BE1-5ABA-4502CC16D8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252">
            <a:off x="1820845" y="2868667"/>
            <a:ext cx="1481039" cy="16087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Mal, Geteilt, Durch, Dividieren">
            <a:extLst>
              <a:ext uri="{FF2B5EF4-FFF2-40B4-BE49-F238E27FC236}">
                <a16:creationId xmlns:a16="http://schemas.microsoft.com/office/drawing/2014/main" id="{B25DD7A2-0C3F-E416-881B-664E65B748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674" y="1717230"/>
            <a:ext cx="1288955" cy="1288955"/>
          </a:xfrm>
          <a:prstGeom prst="rect">
            <a:avLst/>
          </a:prstGeom>
          <a:noFill/>
          <a:extLst>
            <a:ext uri="{909E8E84-426E-40DD-AFC4-6F175D3DCCD1}">
              <a14:hiddenFill xmlns:a14="http://schemas.microsoft.com/office/drawing/2010/main">
                <a:solidFill>
                  <a:srgbClr val="FFFFFF"/>
                </a:solidFill>
              </a14:hiddenFill>
            </a:ext>
          </a:extLst>
        </p:spPr>
      </p:pic>
      <p:sp>
        <p:nvSpPr>
          <p:cNvPr id="14" name="Foliennummernplatzhalter 3">
            <a:extLst>
              <a:ext uri="{FF2B5EF4-FFF2-40B4-BE49-F238E27FC236}">
                <a16:creationId xmlns:a16="http://schemas.microsoft.com/office/drawing/2014/main" id="{D0B3FDE7-1296-24F8-B24E-B0DB3A35C815}"/>
              </a:ext>
            </a:extLst>
          </p:cNvPr>
          <p:cNvSpPr>
            <a:spLocks noGrp="1"/>
          </p:cNvSpPr>
          <p:nvPr>
            <p:ph type="sldNum" sz="quarter" idx="12"/>
          </p:nvPr>
        </p:nvSpPr>
        <p:spPr>
          <a:xfrm>
            <a:off x="8454257" y="6399798"/>
            <a:ext cx="622935" cy="365125"/>
          </a:xfrm>
        </p:spPr>
        <p:txBody>
          <a:bodyPr/>
          <a:lstStyle/>
          <a:p>
            <a:fld id="{DB922093-6066-4C73-9215-88E20F9F9CC5}" type="slidenum">
              <a:rPr lang="de-AT" smtClean="0"/>
              <a:pPr/>
              <a:t>21</a:t>
            </a:fld>
            <a:endParaRPr lang="de-AT" dirty="0"/>
          </a:p>
        </p:txBody>
      </p:sp>
    </p:spTree>
    <p:extLst>
      <p:ext uri="{BB962C8B-B14F-4D97-AF65-F5344CB8AC3E}">
        <p14:creationId xmlns:p14="http://schemas.microsoft.com/office/powerpoint/2010/main" val="4113577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6D2F306-05E1-DE45-A90C-70F7D4637D8E}"/>
              </a:ext>
            </a:extLst>
          </p:cNvPr>
          <p:cNvSpPr>
            <a:spLocks noGrp="1"/>
          </p:cNvSpPr>
          <p:nvPr>
            <p:ph type="title"/>
          </p:nvPr>
        </p:nvSpPr>
        <p:spPr>
          <a:xfrm>
            <a:off x="483950" y="409581"/>
            <a:ext cx="6952084" cy="673742"/>
          </a:xfrm>
        </p:spPr>
        <p:txBody>
          <a:bodyPr>
            <a:normAutofit/>
          </a:bodyPr>
          <a:lstStyle/>
          <a:p>
            <a:r>
              <a:rPr lang="de-DE" dirty="0"/>
              <a:t>Lernspiele zu Cyber-Mobbing</a:t>
            </a:r>
          </a:p>
        </p:txBody>
      </p:sp>
      <p:sp>
        <p:nvSpPr>
          <p:cNvPr id="2" name="Foliennummernplatzhalter 1">
            <a:extLst>
              <a:ext uri="{FF2B5EF4-FFF2-40B4-BE49-F238E27FC236}">
                <a16:creationId xmlns:a16="http://schemas.microsoft.com/office/drawing/2014/main" id="{4940F815-BBEA-0640-91E0-0968A6B82A2E}"/>
              </a:ext>
            </a:extLst>
          </p:cNvPr>
          <p:cNvSpPr>
            <a:spLocks noGrp="1"/>
          </p:cNvSpPr>
          <p:nvPr>
            <p:ph type="sldNum" sz="quarter" idx="12"/>
          </p:nvPr>
        </p:nvSpPr>
        <p:spPr/>
        <p:txBody>
          <a:bodyPr/>
          <a:lstStyle/>
          <a:p>
            <a:fld id="{DB922093-6066-4C73-9215-88E20F9F9CC5}" type="slidenum">
              <a:rPr lang="de-AT" smtClean="0"/>
              <a:pPr/>
              <a:t>22</a:t>
            </a:fld>
            <a:endParaRPr lang="de-AT" dirty="0"/>
          </a:p>
        </p:txBody>
      </p:sp>
      <p:pic>
        <p:nvPicPr>
          <p:cNvPr id="6146" name="Picture 2" descr="Bildergebnis für Learning Apps">
            <a:extLst>
              <a:ext uri="{FF2B5EF4-FFF2-40B4-BE49-F238E27FC236}">
                <a16:creationId xmlns:a16="http://schemas.microsoft.com/office/drawing/2014/main" id="{E5F4F711-ECE0-9042-8394-C6E384F69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561" y="1827444"/>
            <a:ext cx="1437545" cy="1437545"/>
          </a:xfrm>
          <a:prstGeom prst="rect">
            <a:avLst/>
          </a:prstGeom>
          <a:noFill/>
          <a:extLst>
            <a:ext uri="{909E8E84-426E-40DD-AFC4-6F175D3DCCD1}">
              <a14:hiddenFill xmlns:a14="http://schemas.microsoft.com/office/drawing/2010/main">
                <a:solidFill>
                  <a:srgbClr val="FFFFFF"/>
                </a:solidFill>
              </a14:hiddenFill>
            </a:ext>
          </a:extLst>
        </p:spPr>
      </p:pic>
      <p:sp>
        <p:nvSpPr>
          <p:cNvPr id="4" name="Richtungspfeil 3">
            <a:extLst>
              <a:ext uri="{FF2B5EF4-FFF2-40B4-BE49-F238E27FC236}">
                <a16:creationId xmlns:a16="http://schemas.microsoft.com/office/drawing/2014/main" id="{1625C630-E849-7344-B011-665705FCEA1D}"/>
              </a:ext>
            </a:extLst>
          </p:cNvPr>
          <p:cNvSpPr/>
          <p:nvPr/>
        </p:nvSpPr>
        <p:spPr>
          <a:xfrm>
            <a:off x="368490" y="2238233"/>
            <a:ext cx="3152632" cy="982639"/>
          </a:xfrm>
          <a:prstGeom prst="homePlate">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2"/>
                </a:solidFill>
                <a:latin typeface="Gill Sans MT" charset="0"/>
                <a:ea typeface="Gill Sans MT" charset="0"/>
                <a:cs typeface="Gill Sans MT" charset="0"/>
              </a:rPr>
              <a:t>Was ist es?</a:t>
            </a:r>
          </a:p>
        </p:txBody>
      </p:sp>
      <p:sp>
        <p:nvSpPr>
          <p:cNvPr id="6" name="Richtungspfeil 5">
            <a:extLst>
              <a:ext uri="{FF2B5EF4-FFF2-40B4-BE49-F238E27FC236}">
                <a16:creationId xmlns:a16="http://schemas.microsoft.com/office/drawing/2014/main" id="{52D92E20-D939-AB47-8CC3-0E46D3C7143C}"/>
              </a:ext>
            </a:extLst>
          </p:cNvPr>
          <p:cNvSpPr/>
          <p:nvPr/>
        </p:nvSpPr>
        <p:spPr>
          <a:xfrm>
            <a:off x="368490" y="3429000"/>
            <a:ext cx="3152632" cy="982639"/>
          </a:xfrm>
          <a:prstGeom prst="homePlate">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2"/>
                </a:solidFill>
                <a:latin typeface="Gill Sans MT" charset="0"/>
                <a:ea typeface="Gill Sans MT" charset="0"/>
                <a:cs typeface="Gill Sans MT" charset="0"/>
              </a:rPr>
              <a:t>Wie wehren?</a:t>
            </a:r>
          </a:p>
        </p:txBody>
      </p:sp>
      <p:sp>
        <p:nvSpPr>
          <p:cNvPr id="7" name="Richtungspfeil 6">
            <a:extLst>
              <a:ext uri="{FF2B5EF4-FFF2-40B4-BE49-F238E27FC236}">
                <a16:creationId xmlns:a16="http://schemas.microsoft.com/office/drawing/2014/main" id="{F11197A3-ECC9-C64F-9E4A-EAA181AFEB1A}"/>
              </a:ext>
            </a:extLst>
          </p:cNvPr>
          <p:cNvSpPr/>
          <p:nvPr/>
        </p:nvSpPr>
        <p:spPr>
          <a:xfrm>
            <a:off x="368490" y="4619767"/>
            <a:ext cx="3152632" cy="982639"/>
          </a:xfrm>
          <a:prstGeom prst="homePlate">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2"/>
                </a:solidFill>
                <a:latin typeface="Gill Sans MT" charset="0"/>
                <a:ea typeface="Gill Sans MT" charset="0"/>
                <a:cs typeface="Gill Sans MT" charset="0"/>
              </a:rPr>
              <a:t>Wie Betroffene unterstützen?</a:t>
            </a:r>
          </a:p>
        </p:txBody>
      </p:sp>
      <p:pic>
        <p:nvPicPr>
          <p:cNvPr id="6148" name="Picture 4" descr="Bildergebnis für Kahoot">
            <a:extLst>
              <a:ext uri="{FF2B5EF4-FFF2-40B4-BE49-F238E27FC236}">
                <a16:creationId xmlns:a16="http://schemas.microsoft.com/office/drawing/2014/main" id="{D86DD292-BCE0-2148-BA91-F7622DDAE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092" y="1827444"/>
            <a:ext cx="1437546" cy="143754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ildergebnis für Socrative">
            <a:extLst>
              <a:ext uri="{FF2B5EF4-FFF2-40B4-BE49-F238E27FC236}">
                <a16:creationId xmlns:a16="http://schemas.microsoft.com/office/drawing/2014/main" id="{8248BE67-3CAF-8D47-9D95-B31FF4F5C2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4107" y="3920319"/>
            <a:ext cx="1437546" cy="1437546"/>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35CBA108-D04C-E64A-A8C3-DF2D0F0607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2238" y="4619767"/>
            <a:ext cx="2197597" cy="1237636"/>
          </a:xfrm>
          <a:prstGeom prst="rect">
            <a:avLst/>
          </a:prstGeom>
        </p:spPr>
      </p:pic>
      <p:pic>
        <p:nvPicPr>
          <p:cNvPr id="10" name="Grafik 9" descr="Ein Bild, das ClipArt enthält.&#10;&#10;Automatisch generierte Beschreibung">
            <a:extLst>
              <a:ext uri="{FF2B5EF4-FFF2-40B4-BE49-F238E27FC236}">
                <a16:creationId xmlns:a16="http://schemas.microsoft.com/office/drawing/2014/main" id="{129452AA-4B33-4D4F-A4BB-F2795A3AB0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9584" y="3852364"/>
            <a:ext cx="1587500" cy="647700"/>
          </a:xfrm>
          <a:prstGeom prst="rect">
            <a:avLst/>
          </a:prstGeom>
        </p:spPr>
      </p:pic>
    </p:spTree>
    <p:extLst>
      <p:ext uri="{BB962C8B-B14F-4D97-AF65-F5344CB8AC3E}">
        <p14:creationId xmlns:p14="http://schemas.microsoft.com/office/powerpoint/2010/main" val="3095069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enthält.&#10;&#10;Automatisch generierte Beschreibung">
            <a:extLst>
              <a:ext uri="{FF2B5EF4-FFF2-40B4-BE49-F238E27FC236}">
                <a16:creationId xmlns:a16="http://schemas.microsoft.com/office/drawing/2014/main" id="{F246C0A4-5215-27B9-C0DC-0372E856BF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809" y="1304932"/>
            <a:ext cx="3511194" cy="4933226"/>
          </a:xfrm>
          <a:prstGeom prst="rect">
            <a:avLst/>
          </a:prstGeom>
        </p:spPr>
      </p:pic>
      <p:sp>
        <p:nvSpPr>
          <p:cNvPr id="3" name="Titel 2">
            <a:extLst>
              <a:ext uri="{FF2B5EF4-FFF2-40B4-BE49-F238E27FC236}">
                <a16:creationId xmlns:a16="http://schemas.microsoft.com/office/drawing/2014/main" id="{B3D89EE2-3384-31F5-97B1-EB5BA9EDC113}"/>
              </a:ext>
            </a:extLst>
          </p:cNvPr>
          <p:cNvSpPr>
            <a:spLocks noGrp="1"/>
          </p:cNvSpPr>
          <p:nvPr>
            <p:ph type="title"/>
          </p:nvPr>
        </p:nvSpPr>
        <p:spPr/>
        <p:txBody>
          <a:bodyPr/>
          <a:lstStyle/>
          <a:p>
            <a:r>
              <a:rPr lang="de-DE" dirty="0"/>
              <a:t>Ich kann was tun!</a:t>
            </a:r>
          </a:p>
        </p:txBody>
      </p:sp>
      <p:sp>
        <p:nvSpPr>
          <p:cNvPr id="2" name="Foliennummernplatzhalter 1">
            <a:extLst>
              <a:ext uri="{FF2B5EF4-FFF2-40B4-BE49-F238E27FC236}">
                <a16:creationId xmlns:a16="http://schemas.microsoft.com/office/drawing/2014/main" id="{15BE3339-A74C-5914-9AFC-38DEEA222AF2}"/>
              </a:ext>
            </a:extLst>
          </p:cNvPr>
          <p:cNvSpPr>
            <a:spLocks noGrp="1"/>
          </p:cNvSpPr>
          <p:nvPr>
            <p:ph type="sldNum" sz="quarter" idx="12"/>
          </p:nvPr>
        </p:nvSpPr>
        <p:spPr/>
        <p:txBody>
          <a:bodyPr/>
          <a:lstStyle/>
          <a:p>
            <a:fld id="{DB922093-6066-4C73-9215-88E20F9F9CC5}" type="slidenum">
              <a:rPr lang="de-AT" smtClean="0"/>
              <a:pPr/>
              <a:t>23</a:t>
            </a:fld>
            <a:endParaRPr lang="de-AT" dirty="0"/>
          </a:p>
        </p:txBody>
      </p:sp>
      <p:sp>
        <p:nvSpPr>
          <p:cNvPr id="8" name="Textfeld 7">
            <a:extLst>
              <a:ext uri="{FF2B5EF4-FFF2-40B4-BE49-F238E27FC236}">
                <a16:creationId xmlns:a16="http://schemas.microsoft.com/office/drawing/2014/main" id="{518EC5DE-3071-5BE4-59E9-62FE58A9770F}"/>
              </a:ext>
            </a:extLst>
          </p:cNvPr>
          <p:cNvSpPr txBox="1"/>
          <p:nvPr/>
        </p:nvSpPr>
        <p:spPr>
          <a:xfrm>
            <a:off x="475024" y="2322790"/>
            <a:ext cx="2161938" cy="384721"/>
          </a:xfrm>
          <a:prstGeom prst="rect">
            <a:avLst/>
          </a:prstGeom>
          <a:solidFill>
            <a:schemeClr val="bg1"/>
          </a:solidFill>
          <a:ln>
            <a:noFill/>
          </a:ln>
        </p:spPr>
        <p:txBody>
          <a:bodyPr wrap="none" rtlCol="0">
            <a:spAutoFit/>
          </a:bodyPr>
          <a:lstStyle/>
          <a:p>
            <a:r>
              <a:rPr lang="de-DE" sz="1900" b="1" dirty="0">
                <a:latin typeface="Gill Sans MT" charset="0"/>
                <a:ea typeface="Gill Sans MT" charset="0"/>
                <a:cs typeface="Gill Sans MT" charset="0"/>
              </a:rPr>
              <a:t>Optionen kennen</a:t>
            </a:r>
          </a:p>
        </p:txBody>
      </p:sp>
      <p:sp>
        <p:nvSpPr>
          <p:cNvPr id="9" name="Textfeld 8">
            <a:extLst>
              <a:ext uri="{FF2B5EF4-FFF2-40B4-BE49-F238E27FC236}">
                <a16:creationId xmlns:a16="http://schemas.microsoft.com/office/drawing/2014/main" id="{E7B9E145-4DF4-F443-114C-200BDB8B4452}"/>
              </a:ext>
            </a:extLst>
          </p:cNvPr>
          <p:cNvSpPr txBox="1"/>
          <p:nvPr/>
        </p:nvSpPr>
        <p:spPr>
          <a:xfrm>
            <a:off x="482104" y="3456866"/>
            <a:ext cx="2232727" cy="384721"/>
          </a:xfrm>
          <a:prstGeom prst="rect">
            <a:avLst/>
          </a:prstGeom>
          <a:solidFill>
            <a:schemeClr val="bg1"/>
          </a:solidFill>
          <a:ln>
            <a:noFill/>
          </a:ln>
        </p:spPr>
        <p:txBody>
          <a:bodyPr wrap="none" rtlCol="0">
            <a:spAutoFit/>
          </a:bodyPr>
          <a:lstStyle/>
          <a:p>
            <a:r>
              <a:rPr lang="de-DE" sz="1900" b="1" dirty="0">
                <a:latin typeface="Gill Sans MT" charset="0"/>
                <a:ea typeface="Gill Sans MT" charset="0"/>
                <a:cs typeface="Gill Sans MT" charset="0"/>
              </a:rPr>
              <a:t>Reagieren können</a:t>
            </a:r>
          </a:p>
        </p:txBody>
      </p:sp>
      <p:sp>
        <p:nvSpPr>
          <p:cNvPr id="10" name="Textfeld 9">
            <a:extLst>
              <a:ext uri="{FF2B5EF4-FFF2-40B4-BE49-F238E27FC236}">
                <a16:creationId xmlns:a16="http://schemas.microsoft.com/office/drawing/2014/main" id="{296194E2-B6A5-9088-0BE8-868E2B098C1C}"/>
              </a:ext>
            </a:extLst>
          </p:cNvPr>
          <p:cNvSpPr txBox="1"/>
          <p:nvPr/>
        </p:nvSpPr>
        <p:spPr>
          <a:xfrm>
            <a:off x="475024" y="4590942"/>
            <a:ext cx="2763898" cy="384721"/>
          </a:xfrm>
          <a:prstGeom prst="rect">
            <a:avLst/>
          </a:prstGeom>
          <a:solidFill>
            <a:schemeClr val="bg1"/>
          </a:solidFill>
          <a:ln>
            <a:noFill/>
          </a:ln>
        </p:spPr>
        <p:txBody>
          <a:bodyPr wrap="none" rtlCol="0">
            <a:spAutoFit/>
          </a:bodyPr>
          <a:lstStyle/>
          <a:p>
            <a:r>
              <a:rPr lang="de-DE" sz="1900" b="1" dirty="0">
                <a:latin typeface="Gill Sans MT" charset="0"/>
                <a:ea typeface="Gill Sans MT" charset="0"/>
                <a:cs typeface="Gill Sans MT" charset="0"/>
              </a:rPr>
              <a:t>Ideen haben und üben</a:t>
            </a:r>
          </a:p>
        </p:txBody>
      </p:sp>
      <p:pic>
        <p:nvPicPr>
          <p:cNvPr id="11" name="Inhaltsplatzhalter 5" descr="Ein Bild, das Text, Person, drinnen, computer enthält.&#10;&#10;Automatisch generierte Beschreibung">
            <a:extLst>
              <a:ext uri="{FF2B5EF4-FFF2-40B4-BE49-F238E27FC236}">
                <a16:creationId xmlns:a16="http://schemas.microsoft.com/office/drawing/2014/main" id="{50A91ADB-E934-E819-61B0-0D820B8BB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484" y="721449"/>
            <a:ext cx="1082240" cy="1533627"/>
          </a:xfrm>
          <a:prstGeom prst="rect">
            <a:avLst/>
          </a:prstGeom>
          <a:solidFill>
            <a:schemeClr val="bg2"/>
          </a:solidFill>
          <a:effectLst>
            <a:outerShdw blurRad="190500" algn="ctr" rotWithShape="0">
              <a:srgbClr val="000000">
                <a:alpha val="70000"/>
              </a:srgbClr>
            </a:outerShdw>
          </a:effectLst>
        </p:spPr>
      </p:pic>
      <p:sp>
        <p:nvSpPr>
          <p:cNvPr id="12" name="Stern mit 7 Zacken 4">
            <a:extLst>
              <a:ext uri="{FF2B5EF4-FFF2-40B4-BE49-F238E27FC236}">
                <a16:creationId xmlns:a16="http://schemas.microsoft.com/office/drawing/2014/main" id="{B310B7C6-9BFE-F8EB-453F-148230744B20}"/>
              </a:ext>
            </a:extLst>
          </p:cNvPr>
          <p:cNvSpPr/>
          <p:nvPr/>
        </p:nvSpPr>
        <p:spPr>
          <a:xfrm rot="1100028">
            <a:off x="8081791" y="2038323"/>
            <a:ext cx="1022520" cy="696234"/>
          </a:xfrm>
          <a:prstGeom prst="star7">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bg1"/>
                </a:solidFill>
                <a:latin typeface="Gill Sans MT" panose="020B0502020104020203" pitchFamily="34" charset="0"/>
              </a:rPr>
              <a:t>Ü 2</a:t>
            </a:r>
          </a:p>
        </p:txBody>
      </p:sp>
    </p:spTree>
    <p:extLst>
      <p:ext uri="{BB962C8B-B14F-4D97-AF65-F5344CB8AC3E}">
        <p14:creationId xmlns:p14="http://schemas.microsoft.com/office/powerpoint/2010/main" val="1265437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F0F46-A503-93E7-303E-DD70A2800141}"/>
              </a:ext>
            </a:extLst>
          </p:cNvPr>
          <p:cNvSpPr>
            <a:spLocks noGrp="1"/>
          </p:cNvSpPr>
          <p:nvPr>
            <p:ph type="title"/>
          </p:nvPr>
        </p:nvSpPr>
        <p:spPr/>
        <p:txBody>
          <a:bodyPr/>
          <a:lstStyle/>
          <a:p>
            <a:r>
              <a:rPr lang="de-DE" dirty="0"/>
              <a:t>Auf Hass im Netz antworten</a:t>
            </a:r>
          </a:p>
        </p:txBody>
      </p:sp>
      <p:sp>
        <p:nvSpPr>
          <p:cNvPr id="3" name="Foliennummernplatzhalter 2">
            <a:extLst>
              <a:ext uri="{FF2B5EF4-FFF2-40B4-BE49-F238E27FC236}">
                <a16:creationId xmlns:a16="http://schemas.microsoft.com/office/drawing/2014/main" id="{CDBD6667-F469-FA9C-082D-9F51B589FE7D}"/>
              </a:ext>
            </a:extLst>
          </p:cNvPr>
          <p:cNvSpPr>
            <a:spLocks noGrp="1"/>
          </p:cNvSpPr>
          <p:nvPr>
            <p:ph type="sldNum" sz="quarter" idx="12"/>
          </p:nvPr>
        </p:nvSpPr>
        <p:spPr/>
        <p:txBody>
          <a:bodyPr/>
          <a:lstStyle/>
          <a:p>
            <a:fld id="{DB922093-6066-4C73-9215-88E20F9F9CC5}" type="slidenum">
              <a:rPr lang="de-AT" smtClean="0"/>
              <a:pPr/>
              <a:t>24</a:t>
            </a:fld>
            <a:endParaRPr lang="de-AT" dirty="0"/>
          </a:p>
        </p:txBody>
      </p:sp>
      <p:pic>
        <p:nvPicPr>
          <p:cNvPr id="5" name="Grafik 4">
            <a:extLst>
              <a:ext uri="{FF2B5EF4-FFF2-40B4-BE49-F238E27FC236}">
                <a16:creationId xmlns:a16="http://schemas.microsoft.com/office/drawing/2014/main" id="{9B190A84-32A2-4645-4022-4CF9FA79D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809" y="1304932"/>
            <a:ext cx="3512242" cy="4966395"/>
          </a:xfrm>
          <a:prstGeom prst="rect">
            <a:avLst/>
          </a:prstGeom>
        </p:spPr>
      </p:pic>
      <p:sp>
        <p:nvSpPr>
          <p:cNvPr id="8" name="Textfeld 7">
            <a:extLst>
              <a:ext uri="{FF2B5EF4-FFF2-40B4-BE49-F238E27FC236}">
                <a16:creationId xmlns:a16="http://schemas.microsoft.com/office/drawing/2014/main" id="{7DD196B3-0F21-93F2-815E-87A98CF88CCC}"/>
              </a:ext>
            </a:extLst>
          </p:cNvPr>
          <p:cNvSpPr txBox="1"/>
          <p:nvPr/>
        </p:nvSpPr>
        <p:spPr>
          <a:xfrm>
            <a:off x="522274" y="2467883"/>
            <a:ext cx="2391424" cy="969496"/>
          </a:xfrm>
          <a:prstGeom prst="rect">
            <a:avLst/>
          </a:prstGeom>
          <a:solidFill>
            <a:schemeClr val="bg1"/>
          </a:solidFill>
          <a:ln>
            <a:noFill/>
          </a:ln>
        </p:spPr>
        <p:txBody>
          <a:bodyPr wrap="none" rtlCol="0">
            <a:spAutoFit/>
          </a:bodyPr>
          <a:lstStyle/>
          <a:p>
            <a:r>
              <a:rPr lang="de-DE" sz="1900" b="1" dirty="0">
                <a:latin typeface="Gill Sans MT" charset="0"/>
                <a:ea typeface="Gill Sans MT" charset="0"/>
                <a:cs typeface="Gill Sans MT" charset="0"/>
              </a:rPr>
              <a:t>Aktiv werden,</a:t>
            </a:r>
          </a:p>
          <a:p>
            <a:r>
              <a:rPr lang="de-DE" sz="1900" b="1" dirty="0">
                <a:latin typeface="Gill Sans MT" charset="0"/>
                <a:ea typeface="Gill Sans MT" charset="0"/>
                <a:cs typeface="Gill Sans MT" charset="0"/>
              </a:rPr>
              <a:t>statt zu schweigen </a:t>
            </a:r>
          </a:p>
          <a:p>
            <a:r>
              <a:rPr lang="de-DE" sz="1900" b="1" dirty="0">
                <a:latin typeface="Gill Sans MT" charset="0"/>
                <a:ea typeface="Gill Sans MT" charset="0"/>
                <a:cs typeface="Gill Sans MT" charset="0"/>
              </a:rPr>
              <a:t>und zu ignorieren</a:t>
            </a:r>
          </a:p>
        </p:txBody>
      </p:sp>
      <p:sp>
        <p:nvSpPr>
          <p:cNvPr id="9" name="Textfeld 8">
            <a:extLst>
              <a:ext uri="{FF2B5EF4-FFF2-40B4-BE49-F238E27FC236}">
                <a16:creationId xmlns:a16="http://schemas.microsoft.com/office/drawing/2014/main" id="{7D6C4D21-6C36-67AC-8316-6E6C8D03CC37}"/>
              </a:ext>
            </a:extLst>
          </p:cNvPr>
          <p:cNvSpPr txBox="1"/>
          <p:nvPr/>
        </p:nvSpPr>
        <p:spPr>
          <a:xfrm>
            <a:off x="522274" y="4126314"/>
            <a:ext cx="3119765" cy="677108"/>
          </a:xfrm>
          <a:prstGeom prst="rect">
            <a:avLst/>
          </a:prstGeom>
          <a:solidFill>
            <a:schemeClr val="bg1"/>
          </a:solidFill>
          <a:ln>
            <a:noFill/>
          </a:ln>
        </p:spPr>
        <p:txBody>
          <a:bodyPr wrap="none" rtlCol="0">
            <a:spAutoFit/>
          </a:bodyPr>
          <a:lstStyle/>
          <a:p>
            <a:r>
              <a:rPr lang="de-DE" sz="1900" b="1" dirty="0">
                <a:latin typeface="Gill Sans MT" charset="0"/>
                <a:ea typeface="Gill Sans MT" charset="0"/>
                <a:cs typeface="Gill Sans MT" charset="0"/>
              </a:rPr>
              <a:t>Optionen kennen,</a:t>
            </a:r>
          </a:p>
          <a:p>
            <a:r>
              <a:rPr lang="de-DE" sz="1900" b="1" dirty="0">
                <a:latin typeface="Gill Sans MT" charset="0"/>
                <a:ea typeface="Gill Sans MT" charset="0"/>
                <a:cs typeface="Gill Sans MT" charset="0"/>
              </a:rPr>
              <a:t>wie man antworten kann</a:t>
            </a:r>
          </a:p>
        </p:txBody>
      </p:sp>
      <p:pic>
        <p:nvPicPr>
          <p:cNvPr id="10" name="Inhaltsplatzhalter 5" descr="Ein Bild, das Text, Person, drinnen, computer enthält.&#10;&#10;Automatisch generierte Beschreibung">
            <a:extLst>
              <a:ext uri="{FF2B5EF4-FFF2-40B4-BE49-F238E27FC236}">
                <a16:creationId xmlns:a16="http://schemas.microsoft.com/office/drawing/2014/main" id="{DE3B6637-551B-5CF3-81BB-0488BD2D1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484" y="721449"/>
            <a:ext cx="1082240" cy="1533627"/>
          </a:xfrm>
          <a:prstGeom prst="rect">
            <a:avLst/>
          </a:prstGeom>
          <a:solidFill>
            <a:schemeClr val="bg2"/>
          </a:solidFill>
          <a:effectLst>
            <a:outerShdw blurRad="190500" algn="ctr" rotWithShape="0">
              <a:srgbClr val="000000">
                <a:alpha val="70000"/>
              </a:srgbClr>
            </a:outerShdw>
          </a:effectLst>
        </p:spPr>
      </p:pic>
      <p:sp>
        <p:nvSpPr>
          <p:cNvPr id="11" name="Stern mit 7 Zacken 4">
            <a:extLst>
              <a:ext uri="{FF2B5EF4-FFF2-40B4-BE49-F238E27FC236}">
                <a16:creationId xmlns:a16="http://schemas.microsoft.com/office/drawing/2014/main" id="{AC0A9A52-0183-0A88-1D69-0B2CE945D65E}"/>
              </a:ext>
            </a:extLst>
          </p:cNvPr>
          <p:cNvSpPr/>
          <p:nvPr/>
        </p:nvSpPr>
        <p:spPr>
          <a:xfrm rot="1100028">
            <a:off x="8081791" y="2038323"/>
            <a:ext cx="1022520" cy="696234"/>
          </a:xfrm>
          <a:prstGeom prst="star7">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bg1"/>
                </a:solidFill>
                <a:latin typeface="Gill Sans MT" panose="020B0502020104020203" pitchFamily="34" charset="0"/>
              </a:rPr>
              <a:t>Ü 4</a:t>
            </a:r>
          </a:p>
        </p:txBody>
      </p:sp>
    </p:spTree>
    <p:extLst>
      <p:ext uri="{BB962C8B-B14F-4D97-AF65-F5344CB8AC3E}">
        <p14:creationId xmlns:p14="http://schemas.microsoft.com/office/powerpoint/2010/main" val="2117912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AB50823-B9EF-2A3A-1B0D-20378A97C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9870" y="1314133"/>
            <a:ext cx="3514924" cy="4933226"/>
          </a:xfrm>
          <a:prstGeom prst="rect">
            <a:avLst/>
          </a:prstGeom>
        </p:spPr>
      </p:pic>
      <p:sp>
        <p:nvSpPr>
          <p:cNvPr id="2" name="Titel 1">
            <a:extLst>
              <a:ext uri="{FF2B5EF4-FFF2-40B4-BE49-F238E27FC236}">
                <a16:creationId xmlns:a16="http://schemas.microsoft.com/office/drawing/2014/main" id="{30F4FB6F-CECF-7E44-1A38-141170063B4B}"/>
              </a:ext>
            </a:extLst>
          </p:cNvPr>
          <p:cNvSpPr>
            <a:spLocks noGrp="1"/>
          </p:cNvSpPr>
          <p:nvPr>
            <p:ph type="title"/>
          </p:nvPr>
        </p:nvSpPr>
        <p:spPr/>
        <p:txBody>
          <a:bodyPr/>
          <a:lstStyle/>
          <a:p>
            <a:r>
              <a:rPr lang="de-DE" dirty="0"/>
              <a:t>Raus aus dem Ohnmachtsgefühl!</a:t>
            </a:r>
          </a:p>
        </p:txBody>
      </p:sp>
      <p:sp>
        <p:nvSpPr>
          <p:cNvPr id="3" name="Foliennummernplatzhalter 2">
            <a:extLst>
              <a:ext uri="{FF2B5EF4-FFF2-40B4-BE49-F238E27FC236}">
                <a16:creationId xmlns:a16="http://schemas.microsoft.com/office/drawing/2014/main" id="{3CE1DADE-C9A3-D975-A260-D55CDBA603C2}"/>
              </a:ext>
            </a:extLst>
          </p:cNvPr>
          <p:cNvSpPr>
            <a:spLocks noGrp="1"/>
          </p:cNvSpPr>
          <p:nvPr>
            <p:ph type="sldNum" sz="quarter" idx="12"/>
          </p:nvPr>
        </p:nvSpPr>
        <p:spPr/>
        <p:txBody>
          <a:bodyPr/>
          <a:lstStyle/>
          <a:p>
            <a:fld id="{DB922093-6066-4C73-9215-88E20F9F9CC5}" type="slidenum">
              <a:rPr lang="de-AT" smtClean="0"/>
              <a:pPr/>
              <a:t>25</a:t>
            </a:fld>
            <a:endParaRPr lang="de-AT" dirty="0"/>
          </a:p>
        </p:txBody>
      </p:sp>
      <p:sp>
        <p:nvSpPr>
          <p:cNvPr id="7" name="Textfeld 6">
            <a:extLst>
              <a:ext uri="{FF2B5EF4-FFF2-40B4-BE49-F238E27FC236}">
                <a16:creationId xmlns:a16="http://schemas.microsoft.com/office/drawing/2014/main" id="{D065B3D6-83ED-04C4-BDE0-692D91B38D28}"/>
              </a:ext>
            </a:extLst>
          </p:cNvPr>
          <p:cNvSpPr txBox="1"/>
          <p:nvPr/>
        </p:nvSpPr>
        <p:spPr>
          <a:xfrm>
            <a:off x="475024" y="2647382"/>
            <a:ext cx="3099951" cy="384721"/>
          </a:xfrm>
          <a:prstGeom prst="rect">
            <a:avLst/>
          </a:prstGeom>
          <a:solidFill>
            <a:schemeClr val="bg1"/>
          </a:solidFill>
          <a:ln>
            <a:noFill/>
          </a:ln>
        </p:spPr>
        <p:txBody>
          <a:bodyPr wrap="none" rtlCol="0">
            <a:spAutoFit/>
          </a:bodyPr>
          <a:lstStyle/>
          <a:p>
            <a:r>
              <a:rPr lang="de-DE" sz="1900" b="1" dirty="0">
                <a:latin typeface="Gill Sans MT" charset="0"/>
                <a:ea typeface="Gill Sans MT" charset="0"/>
                <a:cs typeface="Gill Sans MT" charset="0"/>
              </a:rPr>
              <a:t>Miteinander aktiv werden</a:t>
            </a:r>
          </a:p>
        </p:txBody>
      </p:sp>
      <p:sp>
        <p:nvSpPr>
          <p:cNvPr id="8" name="Textfeld 7">
            <a:extLst>
              <a:ext uri="{FF2B5EF4-FFF2-40B4-BE49-F238E27FC236}">
                <a16:creationId xmlns:a16="http://schemas.microsoft.com/office/drawing/2014/main" id="{1C12DF64-78CC-E26F-9B74-469766FF0F46}"/>
              </a:ext>
            </a:extLst>
          </p:cNvPr>
          <p:cNvSpPr txBox="1"/>
          <p:nvPr/>
        </p:nvSpPr>
        <p:spPr>
          <a:xfrm>
            <a:off x="475024" y="3907653"/>
            <a:ext cx="2910861" cy="677108"/>
          </a:xfrm>
          <a:prstGeom prst="rect">
            <a:avLst/>
          </a:prstGeom>
          <a:solidFill>
            <a:schemeClr val="bg1"/>
          </a:solidFill>
          <a:ln>
            <a:noFill/>
          </a:ln>
        </p:spPr>
        <p:txBody>
          <a:bodyPr wrap="none" rtlCol="0">
            <a:spAutoFit/>
          </a:bodyPr>
          <a:lstStyle/>
          <a:p>
            <a:r>
              <a:rPr lang="de-DE" sz="1900" b="1" dirty="0">
                <a:latin typeface="Gill Sans MT" charset="0"/>
                <a:ea typeface="Gill Sans MT" charset="0"/>
                <a:cs typeface="Gill Sans MT" charset="0"/>
              </a:rPr>
              <a:t>Online-Beschimpfungen</a:t>
            </a:r>
          </a:p>
          <a:p>
            <a:r>
              <a:rPr lang="de-DE" sz="1900" b="1" dirty="0">
                <a:latin typeface="Gill Sans MT" charset="0"/>
                <a:ea typeface="Gill Sans MT" charset="0"/>
                <a:cs typeface="Gill Sans MT" charset="0"/>
              </a:rPr>
              <a:t>nicht hinnehmen</a:t>
            </a:r>
          </a:p>
        </p:txBody>
      </p:sp>
      <p:pic>
        <p:nvPicPr>
          <p:cNvPr id="9" name="Inhaltsplatzhalter 5" descr="Ein Bild, das Text, Person, drinnen, computer enthält.&#10;&#10;Automatisch generierte Beschreibung">
            <a:extLst>
              <a:ext uri="{FF2B5EF4-FFF2-40B4-BE49-F238E27FC236}">
                <a16:creationId xmlns:a16="http://schemas.microsoft.com/office/drawing/2014/main" id="{05DE6C12-4593-2DDF-F6C9-1D5BBE683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484" y="721449"/>
            <a:ext cx="1082240" cy="1533627"/>
          </a:xfrm>
          <a:prstGeom prst="rect">
            <a:avLst/>
          </a:prstGeom>
          <a:solidFill>
            <a:schemeClr val="bg2"/>
          </a:solidFill>
          <a:effectLst>
            <a:outerShdw blurRad="190500" algn="ctr" rotWithShape="0">
              <a:srgbClr val="000000">
                <a:alpha val="70000"/>
              </a:srgbClr>
            </a:outerShdw>
          </a:effectLst>
        </p:spPr>
      </p:pic>
      <p:sp>
        <p:nvSpPr>
          <p:cNvPr id="10" name="Stern mit 7 Zacken 4">
            <a:extLst>
              <a:ext uri="{FF2B5EF4-FFF2-40B4-BE49-F238E27FC236}">
                <a16:creationId xmlns:a16="http://schemas.microsoft.com/office/drawing/2014/main" id="{94BF7469-E862-3471-D12C-3D1A0A115B9C}"/>
              </a:ext>
            </a:extLst>
          </p:cNvPr>
          <p:cNvSpPr/>
          <p:nvPr/>
        </p:nvSpPr>
        <p:spPr>
          <a:xfrm rot="1100028">
            <a:off x="8081791" y="2038323"/>
            <a:ext cx="1022520" cy="696234"/>
          </a:xfrm>
          <a:prstGeom prst="star7">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bg1"/>
                </a:solidFill>
                <a:latin typeface="Gill Sans MT" panose="020B0502020104020203" pitchFamily="34" charset="0"/>
              </a:rPr>
              <a:t>Ü 5</a:t>
            </a:r>
          </a:p>
        </p:txBody>
      </p:sp>
    </p:spTree>
    <p:extLst>
      <p:ext uri="{BB962C8B-B14F-4D97-AF65-F5344CB8AC3E}">
        <p14:creationId xmlns:p14="http://schemas.microsoft.com/office/powerpoint/2010/main" val="1234696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Screenshot enthält.&#10;&#10;Automatisch generierte Beschreibung">
            <a:extLst>
              <a:ext uri="{FF2B5EF4-FFF2-40B4-BE49-F238E27FC236}">
                <a16:creationId xmlns:a16="http://schemas.microsoft.com/office/drawing/2014/main" id="{19B40C82-D18C-FE4F-9EC0-CE2427979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483" y="721449"/>
            <a:ext cx="1078793" cy="1526160"/>
          </a:xfrm>
          <a:prstGeom prst="rect">
            <a:avLst/>
          </a:prstGeom>
          <a:ln>
            <a:noFill/>
          </a:ln>
          <a:effectLst>
            <a:outerShdw blurRad="190500" algn="tl" rotWithShape="0">
              <a:srgbClr val="000000">
                <a:alpha val="70000"/>
              </a:srgbClr>
            </a:outerShdw>
          </a:effectLst>
        </p:spPr>
      </p:pic>
      <p:sp>
        <p:nvSpPr>
          <p:cNvPr id="7" name="Stern mit 7 Zacken 4">
            <a:extLst>
              <a:ext uri="{FF2B5EF4-FFF2-40B4-BE49-F238E27FC236}">
                <a16:creationId xmlns:a16="http://schemas.microsoft.com/office/drawing/2014/main" id="{5112250F-140F-874E-5226-F5C72F885EC1}"/>
              </a:ext>
            </a:extLst>
          </p:cNvPr>
          <p:cNvSpPr/>
          <p:nvPr/>
        </p:nvSpPr>
        <p:spPr>
          <a:xfrm rot="1100028">
            <a:off x="8081791" y="2038323"/>
            <a:ext cx="1022520" cy="696234"/>
          </a:xfrm>
          <a:prstGeom prst="star7">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bg1"/>
                </a:solidFill>
                <a:latin typeface="Gill Sans MT" panose="020B0502020104020203" pitchFamily="34" charset="0"/>
              </a:rPr>
              <a:t>Ü 7</a:t>
            </a:r>
          </a:p>
        </p:txBody>
      </p:sp>
      <p:sp>
        <p:nvSpPr>
          <p:cNvPr id="2" name="Titel 1">
            <a:extLst>
              <a:ext uri="{FF2B5EF4-FFF2-40B4-BE49-F238E27FC236}">
                <a16:creationId xmlns:a16="http://schemas.microsoft.com/office/drawing/2014/main" id="{A0511F70-315A-6741-9194-29A35808B13E}"/>
              </a:ext>
            </a:extLst>
          </p:cNvPr>
          <p:cNvSpPr>
            <a:spLocks noGrp="1"/>
          </p:cNvSpPr>
          <p:nvPr>
            <p:ph type="title"/>
          </p:nvPr>
        </p:nvSpPr>
        <p:spPr/>
        <p:txBody>
          <a:bodyPr/>
          <a:lstStyle/>
          <a:p>
            <a:r>
              <a:rPr lang="de-DE" dirty="0"/>
              <a:t>Das tun wir, statt zu streiten</a:t>
            </a:r>
          </a:p>
        </p:txBody>
      </p:sp>
      <p:pic>
        <p:nvPicPr>
          <p:cNvPr id="8" name="Inhaltsplatzhalter 7">
            <a:extLst>
              <a:ext uri="{FF2B5EF4-FFF2-40B4-BE49-F238E27FC236}">
                <a16:creationId xmlns:a16="http://schemas.microsoft.com/office/drawing/2014/main" id="{4274D34C-E10E-7C40-9FFA-FAFC4FAFC3A0}"/>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8453" y="2125122"/>
            <a:ext cx="3363177" cy="2607755"/>
          </a:xfrm>
        </p:spPr>
      </p:pic>
      <p:sp>
        <p:nvSpPr>
          <p:cNvPr id="4" name="Foliennummernplatzhalter 3">
            <a:extLst>
              <a:ext uri="{FF2B5EF4-FFF2-40B4-BE49-F238E27FC236}">
                <a16:creationId xmlns:a16="http://schemas.microsoft.com/office/drawing/2014/main" id="{136C9202-2F85-6C47-A3CC-E37167B912E8}"/>
              </a:ext>
            </a:extLst>
          </p:cNvPr>
          <p:cNvSpPr>
            <a:spLocks noGrp="1"/>
          </p:cNvSpPr>
          <p:nvPr>
            <p:ph type="sldNum" sz="quarter" idx="12"/>
          </p:nvPr>
        </p:nvSpPr>
        <p:spPr/>
        <p:txBody>
          <a:bodyPr/>
          <a:lstStyle/>
          <a:p>
            <a:fld id="{28CEBB62-3933-46DE-8350-80F63A912759}" type="slidenum">
              <a:rPr lang="de-AT" smtClean="0"/>
              <a:pPr/>
              <a:t>26</a:t>
            </a:fld>
            <a:endParaRPr lang="de-AT"/>
          </a:p>
        </p:txBody>
      </p:sp>
      <p:sp>
        <p:nvSpPr>
          <p:cNvPr id="9" name="Textfeld 8">
            <a:extLst>
              <a:ext uri="{FF2B5EF4-FFF2-40B4-BE49-F238E27FC236}">
                <a16:creationId xmlns:a16="http://schemas.microsoft.com/office/drawing/2014/main" id="{C533552B-7F87-6048-BB1F-A4D1883A7B57}"/>
              </a:ext>
            </a:extLst>
          </p:cNvPr>
          <p:cNvSpPr txBox="1"/>
          <p:nvPr/>
        </p:nvSpPr>
        <p:spPr>
          <a:xfrm>
            <a:off x="4903292" y="3870184"/>
            <a:ext cx="3631885" cy="1247775"/>
          </a:xfrm>
          <a:prstGeom prst="rect">
            <a:avLst/>
          </a:prstGeom>
        </p:spPr>
        <p:txBody>
          <a:bodyPr vert="horz" wrap="none" lIns="68580" tIns="34290" rIns="68580" bIns="34290" rtlCol="0">
            <a:noAutofit/>
          </a:bodyPr>
          <a:lstStyle/>
          <a:p>
            <a:pPr algn="l"/>
            <a:r>
              <a:rPr lang="de-DE" sz="2000" dirty="0">
                <a:latin typeface="Gill Sans MT" panose="020B0502020104020203" pitchFamily="34" charset="0"/>
              </a:rPr>
              <a:t>„Ich fühle mich nicht beachtet.“</a:t>
            </a:r>
          </a:p>
        </p:txBody>
      </p:sp>
      <p:sp>
        <p:nvSpPr>
          <p:cNvPr id="10" name="Textfeld 9">
            <a:extLst>
              <a:ext uri="{FF2B5EF4-FFF2-40B4-BE49-F238E27FC236}">
                <a16:creationId xmlns:a16="http://schemas.microsoft.com/office/drawing/2014/main" id="{C21D7360-CC5E-7845-8159-19A2B60AE59E}"/>
              </a:ext>
            </a:extLst>
          </p:cNvPr>
          <p:cNvSpPr txBox="1"/>
          <p:nvPr/>
        </p:nvSpPr>
        <p:spPr>
          <a:xfrm>
            <a:off x="5850349" y="4643071"/>
            <a:ext cx="0" cy="0"/>
          </a:xfrm>
          <a:prstGeom prst="rect">
            <a:avLst/>
          </a:prstGeom>
        </p:spPr>
        <p:txBody>
          <a:bodyPr vert="horz" wrap="none" lIns="68580" tIns="34290" rIns="68580" bIns="34290" rtlCol="0">
            <a:noAutofit/>
          </a:bodyPr>
          <a:lstStyle/>
          <a:p>
            <a:pPr algn="l"/>
            <a:r>
              <a:rPr lang="de-DE" sz="2000" dirty="0">
                <a:latin typeface="Gill Sans MT" panose="020B0502020104020203" pitchFamily="34" charset="0"/>
              </a:rPr>
              <a:t>„</a:t>
            </a:r>
            <a:r>
              <a:rPr lang="de-DE" sz="2000" strike="sngStrike" dirty="0">
                <a:latin typeface="Gill Sans MT" panose="020B0502020104020203" pitchFamily="34" charset="0"/>
              </a:rPr>
              <a:t>Du beachtest mich nicht.</a:t>
            </a:r>
            <a:r>
              <a:rPr lang="de-DE" sz="2000" dirty="0">
                <a:latin typeface="Gill Sans MT" panose="020B0502020104020203" pitchFamily="34" charset="0"/>
              </a:rPr>
              <a:t>“</a:t>
            </a:r>
          </a:p>
        </p:txBody>
      </p:sp>
      <p:cxnSp>
        <p:nvCxnSpPr>
          <p:cNvPr id="12" name="Gerade Verbindung mit Pfeil 11">
            <a:extLst>
              <a:ext uri="{FF2B5EF4-FFF2-40B4-BE49-F238E27FC236}">
                <a16:creationId xmlns:a16="http://schemas.microsoft.com/office/drawing/2014/main" id="{1D4DFAEA-B09B-264C-B10E-7114C2CEEBAE}"/>
              </a:ext>
            </a:extLst>
          </p:cNvPr>
          <p:cNvCxnSpPr>
            <a:cxnSpLocks/>
          </p:cNvCxnSpPr>
          <p:nvPr/>
        </p:nvCxnSpPr>
        <p:spPr>
          <a:xfrm flipH="1" flipV="1">
            <a:off x="6260925" y="4226331"/>
            <a:ext cx="293914" cy="413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636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Screenshot, Text enthält.&#10;&#10;&#10;&#10;Automatisch generierte Beschreibung">
            <a:extLst>
              <a:ext uri="{FF2B5EF4-FFF2-40B4-BE49-F238E27FC236}">
                <a16:creationId xmlns:a16="http://schemas.microsoft.com/office/drawing/2014/main" id="{6FC8D641-80B7-3784-6C8C-2C6623301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8285" y="1312471"/>
            <a:ext cx="3505263" cy="4945908"/>
          </a:xfrm>
          <a:prstGeom prst="rect">
            <a:avLst/>
          </a:prstGeom>
        </p:spPr>
      </p:pic>
      <p:pic>
        <p:nvPicPr>
          <p:cNvPr id="4" name="Grafik 3">
            <a:extLst>
              <a:ext uri="{FF2B5EF4-FFF2-40B4-BE49-F238E27FC236}">
                <a16:creationId xmlns:a16="http://schemas.microsoft.com/office/drawing/2014/main" id="{E647344E-5105-4AC0-A260-ECA523B1AC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5317" y="721448"/>
            <a:ext cx="1087315" cy="1533627"/>
          </a:xfrm>
          <a:prstGeom prst="rect">
            <a:avLst/>
          </a:prstGeom>
          <a:solidFill>
            <a:schemeClr val="bg2"/>
          </a:solidFill>
          <a:ln>
            <a:noFill/>
          </a:ln>
          <a:effectLst>
            <a:outerShdw blurRad="190500" algn="tl" rotWithShape="0">
              <a:srgbClr val="000000">
                <a:alpha val="70000"/>
              </a:srgbClr>
            </a:outerShdw>
          </a:effectLst>
        </p:spPr>
      </p:pic>
      <p:sp>
        <p:nvSpPr>
          <p:cNvPr id="11" name="Titel 10">
            <a:extLst>
              <a:ext uri="{FF2B5EF4-FFF2-40B4-BE49-F238E27FC236}">
                <a16:creationId xmlns:a16="http://schemas.microsoft.com/office/drawing/2014/main" id="{D1F93D8B-500B-48E2-9E5C-C82411BB5D59}"/>
              </a:ext>
            </a:extLst>
          </p:cNvPr>
          <p:cNvSpPr>
            <a:spLocks noGrp="1"/>
          </p:cNvSpPr>
          <p:nvPr>
            <p:ph type="title"/>
          </p:nvPr>
        </p:nvSpPr>
        <p:spPr/>
        <p:txBody>
          <a:bodyPr/>
          <a:lstStyle/>
          <a:p>
            <a:r>
              <a:rPr lang="de-DE" dirty="0"/>
              <a:t>Der falsche YouTube-Star</a:t>
            </a:r>
          </a:p>
        </p:txBody>
      </p:sp>
      <p:sp>
        <p:nvSpPr>
          <p:cNvPr id="3" name="Titel 1">
            <a:extLst>
              <a:ext uri="{FF2B5EF4-FFF2-40B4-BE49-F238E27FC236}">
                <a16:creationId xmlns:a16="http://schemas.microsoft.com/office/drawing/2014/main" id="{61924B15-6DA9-25DC-87DC-B26548A68703}"/>
              </a:ext>
            </a:extLst>
          </p:cNvPr>
          <p:cNvSpPr txBox="1">
            <a:spLocks/>
          </p:cNvSpPr>
          <p:nvPr/>
        </p:nvSpPr>
        <p:spPr>
          <a:xfrm>
            <a:off x="1288026" y="336918"/>
            <a:ext cx="4252451" cy="842656"/>
          </a:xfrm>
          <a:prstGeom prst="rect">
            <a:avLst/>
          </a:prstGeom>
        </p:spPr>
        <p:txBody>
          <a:bodyPr/>
          <a:lstStyle>
            <a:lvl1pPr algn="l" defTabSz="914400" rtl="0" eaLnBrk="1" latinLnBrk="0" hangingPunct="1">
              <a:lnSpc>
                <a:spcPct val="90000"/>
              </a:lnSpc>
              <a:spcBef>
                <a:spcPct val="0"/>
              </a:spcBef>
              <a:buNone/>
              <a:defRPr sz="4400" kern="1200">
                <a:solidFill>
                  <a:srgbClr val="434F55"/>
                </a:solidFill>
                <a:latin typeface="Gill Sans MT" panose="020B0502020104020203" pitchFamily="34" charset="0"/>
                <a:ea typeface="+mj-ea"/>
                <a:cs typeface="+mj-cs"/>
              </a:defRPr>
            </a:lvl1pPr>
          </a:lstStyle>
          <a:p>
            <a:endParaRPr lang="de-DE" dirty="0"/>
          </a:p>
        </p:txBody>
      </p:sp>
      <p:sp>
        <p:nvSpPr>
          <p:cNvPr id="7" name="Textfeld 6">
            <a:extLst>
              <a:ext uri="{FF2B5EF4-FFF2-40B4-BE49-F238E27FC236}">
                <a16:creationId xmlns:a16="http://schemas.microsoft.com/office/drawing/2014/main" id="{6333338C-0175-85D2-2B9D-7CCBEA4B05C5}"/>
              </a:ext>
            </a:extLst>
          </p:cNvPr>
          <p:cNvSpPr txBox="1"/>
          <p:nvPr/>
        </p:nvSpPr>
        <p:spPr>
          <a:xfrm>
            <a:off x="2979174" y="1460090"/>
            <a:ext cx="0" cy="0"/>
          </a:xfrm>
          <a:prstGeom prst="rect">
            <a:avLst/>
          </a:prstGeom>
        </p:spPr>
        <p:txBody>
          <a:bodyPr vert="horz" wrap="none" lIns="91440" tIns="45720" rIns="91440" bIns="45720" rtlCol="0">
            <a:normAutofit fontScale="25000" lnSpcReduction="20000"/>
          </a:bodyPr>
          <a:lstStyle/>
          <a:p>
            <a:pPr algn="l"/>
            <a:endParaRPr lang="de-DE" dirty="0"/>
          </a:p>
        </p:txBody>
      </p:sp>
      <p:sp>
        <p:nvSpPr>
          <p:cNvPr id="9" name="Textfeld 8">
            <a:extLst>
              <a:ext uri="{FF2B5EF4-FFF2-40B4-BE49-F238E27FC236}">
                <a16:creationId xmlns:a16="http://schemas.microsoft.com/office/drawing/2014/main" id="{5253A5CD-01A1-A0DC-6C98-DB18DCAA4B12}"/>
              </a:ext>
            </a:extLst>
          </p:cNvPr>
          <p:cNvSpPr txBox="1"/>
          <p:nvPr/>
        </p:nvSpPr>
        <p:spPr>
          <a:xfrm>
            <a:off x="292790" y="1548380"/>
            <a:ext cx="3209828" cy="1512535"/>
          </a:xfrm>
          <a:prstGeom prst="rect">
            <a:avLst/>
          </a:prstGeom>
        </p:spPr>
        <p:txBody>
          <a:bodyPr vert="horz" wrap="none" lIns="91440" tIns="45720" rIns="91440" bIns="45720" rtlCol="0">
            <a:normAutofit/>
          </a:bodyPr>
          <a:lstStyle/>
          <a:p>
            <a:pPr algn="l"/>
            <a:endParaRPr lang="de-DE" sz="2000" dirty="0"/>
          </a:p>
        </p:txBody>
      </p:sp>
      <p:sp>
        <p:nvSpPr>
          <p:cNvPr id="14" name="Foliennummernplatzhalter 3">
            <a:extLst>
              <a:ext uri="{FF2B5EF4-FFF2-40B4-BE49-F238E27FC236}">
                <a16:creationId xmlns:a16="http://schemas.microsoft.com/office/drawing/2014/main" id="{D0B3FDE7-1296-24F8-B24E-B0DB3A35C815}"/>
              </a:ext>
            </a:extLst>
          </p:cNvPr>
          <p:cNvSpPr>
            <a:spLocks noGrp="1"/>
          </p:cNvSpPr>
          <p:nvPr>
            <p:ph type="sldNum" sz="quarter" idx="12"/>
          </p:nvPr>
        </p:nvSpPr>
        <p:spPr>
          <a:xfrm>
            <a:off x="8454257" y="6399798"/>
            <a:ext cx="622935" cy="365125"/>
          </a:xfrm>
        </p:spPr>
        <p:txBody>
          <a:bodyPr/>
          <a:lstStyle/>
          <a:p>
            <a:fld id="{DB922093-6066-4C73-9215-88E20F9F9CC5}" type="slidenum">
              <a:rPr lang="de-AT" smtClean="0"/>
              <a:pPr/>
              <a:t>27</a:t>
            </a:fld>
            <a:endParaRPr lang="de-AT" dirty="0"/>
          </a:p>
        </p:txBody>
      </p:sp>
      <p:sp>
        <p:nvSpPr>
          <p:cNvPr id="8" name="Textfeld 7">
            <a:extLst>
              <a:ext uri="{FF2B5EF4-FFF2-40B4-BE49-F238E27FC236}">
                <a16:creationId xmlns:a16="http://schemas.microsoft.com/office/drawing/2014/main" id="{22736945-5876-F95F-A7C1-A0FBB0D8CBAE}"/>
              </a:ext>
            </a:extLst>
          </p:cNvPr>
          <p:cNvSpPr txBox="1"/>
          <p:nvPr/>
        </p:nvSpPr>
        <p:spPr>
          <a:xfrm>
            <a:off x="641445" y="2304647"/>
            <a:ext cx="2504896" cy="969496"/>
          </a:xfrm>
          <a:prstGeom prst="rect">
            <a:avLst/>
          </a:prstGeom>
          <a:solidFill>
            <a:schemeClr val="bg1"/>
          </a:solidFill>
          <a:ln>
            <a:noFill/>
          </a:ln>
        </p:spPr>
        <p:txBody>
          <a:bodyPr wrap="square" rtlCol="0">
            <a:spAutoFit/>
          </a:bodyPr>
          <a:lstStyle/>
          <a:p>
            <a:r>
              <a:rPr lang="de-DE" sz="1900" b="1" dirty="0">
                <a:latin typeface="Gill Sans MT" charset="0"/>
                <a:ea typeface="Gill Sans MT" charset="0"/>
                <a:cs typeface="Gill Sans MT" charset="0"/>
              </a:rPr>
              <a:t>Cyber-</a:t>
            </a:r>
            <a:r>
              <a:rPr lang="de-DE" sz="1900" b="1" dirty="0" err="1">
                <a:latin typeface="Gill Sans MT" charset="0"/>
                <a:ea typeface="Gill Sans MT" charset="0"/>
                <a:cs typeface="Gill Sans MT" charset="0"/>
              </a:rPr>
              <a:t>Grooming</a:t>
            </a:r>
            <a:r>
              <a:rPr lang="de-DE" sz="1900" b="1" dirty="0">
                <a:latin typeface="Gill Sans MT" charset="0"/>
                <a:ea typeface="Gill Sans MT" charset="0"/>
                <a:cs typeface="Gill Sans MT" charset="0"/>
              </a:rPr>
              <a:t> erkennen und vermeiden</a:t>
            </a:r>
          </a:p>
        </p:txBody>
      </p:sp>
      <p:sp>
        <p:nvSpPr>
          <p:cNvPr id="6" name="Stern mit 7 Zacken 4">
            <a:extLst>
              <a:ext uri="{FF2B5EF4-FFF2-40B4-BE49-F238E27FC236}">
                <a16:creationId xmlns:a16="http://schemas.microsoft.com/office/drawing/2014/main" id="{6713D599-5F2D-BA44-3E85-621F5D046F35}"/>
              </a:ext>
            </a:extLst>
          </p:cNvPr>
          <p:cNvSpPr/>
          <p:nvPr/>
        </p:nvSpPr>
        <p:spPr>
          <a:xfrm rot="1100028">
            <a:off x="8034229" y="2018331"/>
            <a:ext cx="1148193" cy="716981"/>
          </a:xfrm>
          <a:prstGeom prst="star7">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00" b="1" dirty="0">
                <a:solidFill>
                  <a:schemeClr val="bg1"/>
                </a:solidFill>
                <a:latin typeface="Gill Sans MT" panose="020B0502020104020203" pitchFamily="34" charset="0"/>
              </a:rPr>
              <a:t>Ü 16</a:t>
            </a:r>
          </a:p>
        </p:txBody>
      </p:sp>
    </p:spTree>
    <p:extLst>
      <p:ext uri="{BB962C8B-B14F-4D97-AF65-F5344CB8AC3E}">
        <p14:creationId xmlns:p14="http://schemas.microsoft.com/office/powerpoint/2010/main" val="3996209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C9D558-6417-6146-85C8-80A5468453E8}"/>
              </a:ext>
            </a:extLst>
          </p:cNvPr>
          <p:cNvSpPr>
            <a:spLocks noGrp="1"/>
          </p:cNvSpPr>
          <p:nvPr>
            <p:ph type="title"/>
          </p:nvPr>
        </p:nvSpPr>
        <p:spPr/>
        <p:txBody>
          <a:bodyPr/>
          <a:lstStyle/>
          <a:p>
            <a:r>
              <a:rPr lang="de-DE" dirty="0"/>
              <a:t>Comics als Gesprächsgrundlage</a:t>
            </a:r>
          </a:p>
        </p:txBody>
      </p:sp>
      <p:sp>
        <p:nvSpPr>
          <p:cNvPr id="4" name="Foliennummernplatzhalter 3">
            <a:extLst>
              <a:ext uri="{FF2B5EF4-FFF2-40B4-BE49-F238E27FC236}">
                <a16:creationId xmlns:a16="http://schemas.microsoft.com/office/drawing/2014/main" id="{4AFC43AD-8089-D447-B9AB-1FA3395D37A7}"/>
              </a:ext>
            </a:extLst>
          </p:cNvPr>
          <p:cNvSpPr>
            <a:spLocks noGrp="1"/>
          </p:cNvSpPr>
          <p:nvPr>
            <p:ph type="sldNum" sz="quarter" idx="12"/>
          </p:nvPr>
        </p:nvSpPr>
        <p:spPr/>
        <p:txBody>
          <a:bodyPr/>
          <a:lstStyle/>
          <a:p>
            <a:fld id="{DB922093-6066-4C73-9215-88E20F9F9CC5}" type="slidenum">
              <a:rPr lang="de-AT" smtClean="0"/>
              <a:pPr/>
              <a:t>28</a:t>
            </a:fld>
            <a:endParaRPr lang="de-AT" dirty="0"/>
          </a:p>
        </p:txBody>
      </p:sp>
      <p:pic>
        <p:nvPicPr>
          <p:cNvPr id="6" name="Grafik 5" descr="Ein Bild, das Elektronik, Drucker enthält.&#10;&#10;&#10;&#10;Automatisch generierte Beschreibung">
            <a:extLst>
              <a:ext uri="{FF2B5EF4-FFF2-40B4-BE49-F238E27FC236}">
                <a16:creationId xmlns:a16="http://schemas.microsoft.com/office/drawing/2014/main" id="{EDEFC411-6F3B-3241-9297-6FF6D25489C8}"/>
              </a:ext>
            </a:extLst>
          </p:cNvPr>
          <p:cNvPicPr>
            <a:picLocks noChangeAspect="1"/>
          </p:cNvPicPr>
          <p:nvPr/>
        </p:nvPicPr>
        <p:blipFill rotWithShape="1">
          <a:blip r:embed="rId3">
            <a:extLst>
              <a:ext uri="{28A0092B-C50C-407E-A947-70E740481C1C}">
                <a14:useLocalDpi xmlns:a14="http://schemas.microsoft.com/office/drawing/2010/main" val="0"/>
              </a:ext>
            </a:extLst>
          </a:blip>
          <a:srcRect l="787" t="-2104" r="-787" b="2104"/>
          <a:stretch/>
        </p:blipFill>
        <p:spPr>
          <a:xfrm>
            <a:off x="49878" y="1718265"/>
            <a:ext cx="9144000" cy="3421470"/>
          </a:xfrm>
          <a:prstGeom prst="rect">
            <a:avLst/>
          </a:prstGeom>
          <a:noFill/>
        </p:spPr>
      </p:pic>
    </p:spTree>
    <p:extLst>
      <p:ext uri="{BB962C8B-B14F-4D97-AF65-F5344CB8AC3E}">
        <p14:creationId xmlns:p14="http://schemas.microsoft.com/office/powerpoint/2010/main" val="911020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52D102-8662-7180-559A-CDCCEA928FF4}"/>
              </a:ext>
            </a:extLst>
          </p:cNvPr>
          <p:cNvSpPr>
            <a:spLocks noGrp="1"/>
          </p:cNvSpPr>
          <p:nvPr>
            <p:ph type="title"/>
          </p:nvPr>
        </p:nvSpPr>
        <p:spPr/>
        <p:txBody>
          <a:bodyPr/>
          <a:lstStyle/>
          <a:p>
            <a:r>
              <a:rPr lang="de-DE" dirty="0"/>
              <a:t>Was ist Schönheit?</a:t>
            </a:r>
          </a:p>
        </p:txBody>
      </p:sp>
      <p:pic>
        <p:nvPicPr>
          <p:cNvPr id="5" name="Inhaltsplatzhalter 4" descr="Ein Bild, das Text, Möbel, verschieden, mehrere enthält.&#10;&#10;Automatisch generierte Beschreibung">
            <a:extLst>
              <a:ext uri="{FF2B5EF4-FFF2-40B4-BE49-F238E27FC236}">
                <a16:creationId xmlns:a16="http://schemas.microsoft.com/office/drawing/2014/main" id="{D02FE3A7-A21C-E727-E2FC-E4C928424A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07037"/>
            <a:ext cx="9146993" cy="4899656"/>
          </a:xfrm>
        </p:spPr>
      </p:pic>
      <p:sp>
        <p:nvSpPr>
          <p:cNvPr id="3" name="Foliennummernplatzhalter 3">
            <a:extLst>
              <a:ext uri="{FF2B5EF4-FFF2-40B4-BE49-F238E27FC236}">
                <a16:creationId xmlns:a16="http://schemas.microsoft.com/office/drawing/2014/main" id="{37CD3202-52DB-AA45-2C09-FF223C986E81}"/>
              </a:ext>
            </a:extLst>
          </p:cNvPr>
          <p:cNvSpPr>
            <a:spLocks noGrp="1"/>
          </p:cNvSpPr>
          <p:nvPr>
            <p:ph type="sldNum" sz="quarter" idx="12"/>
          </p:nvPr>
        </p:nvSpPr>
        <p:spPr>
          <a:xfrm>
            <a:off x="8454257" y="6399798"/>
            <a:ext cx="622935" cy="365125"/>
          </a:xfrm>
        </p:spPr>
        <p:txBody>
          <a:bodyPr/>
          <a:lstStyle/>
          <a:p>
            <a:fld id="{DB922093-6066-4C73-9215-88E20F9F9CC5}" type="slidenum">
              <a:rPr lang="de-AT" smtClean="0"/>
              <a:pPr/>
              <a:t>29</a:t>
            </a:fld>
            <a:endParaRPr lang="de-AT" dirty="0"/>
          </a:p>
        </p:txBody>
      </p:sp>
    </p:spTree>
    <p:extLst>
      <p:ext uri="{BB962C8B-B14F-4D97-AF65-F5344CB8AC3E}">
        <p14:creationId xmlns:p14="http://schemas.microsoft.com/office/powerpoint/2010/main" val="3528357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e-AT" dirty="0"/>
              <a:t>Informationsangebot | </a:t>
            </a:r>
            <a:r>
              <a:rPr lang="de-AT" dirty="0">
                <a:solidFill>
                  <a:schemeClr val="tx1">
                    <a:lumMod val="85000"/>
                    <a:lumOff val="15000"/>
                  </a:schemeClr>
                </a:solidFill>
              </a:rPr>
              <a:t>Saferinternet.at</a:t>
            </a:r>
          </a:p>
        </p:txBody>
      </p:sp>
      <p:sp>
        <p:nvSpPr>
          <p:cNvPr id="10" name="Rechteck 9"/>
          <p:cNvSpPr/>
          <p:nvPr/>
        </p:nvSpPr>
        <p:spPr>
          <a:xfrm>
            <a:off x="632192" y="1546529"/>
            <a:ext cx="2415448" cy="2125594"/>
          </a:xfrm>
          <a:prstGeom prst="rect">
            <a:avLst/>
          </a:prstGeom>
          <a:solidFill>
            <a:srgbClr val="F39200">
              <a:alpha val="70000"/>
            </a:srgbClr>
          </a:solidFill>
          <a:ln w="9525">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b="1" dirty="0">
              <a:solidFill>
                <a:srgbClr val="434F55"/>
              </a:solidFill>
              <a:latin typeface="Gill Sans MT" panose="020B0502020104020203" pitchFamily="34" charset="0"/>
            </a:endParaRPr>
          </a:p>
        </p:txBody>
      </p:sp>
      <p:sp>
        <p:nvSpPr>
          <p:cNvPr id="15" name="Textfeld 14">
            <a:hlinkClick r:id="rId3"/>
          </p:cNvPr>
          <p:cNvSpPr txBox="1"/>
          <p:nvPr/>
        </p:nvSpPr>
        <p:spPr>
          <a:xfrm>
            <a:off x="632192" y="1682007"/>
            <a:ext cx="2415448" cy="338554"/>
          </a:xfrm>
          <a:prstGeom prst="rect">
            <a:avLst/>
          </a:prstGeom>
          <a:noFill/>
        </p:spPr>
        <p:txBody>
          <a:bodyPr wrap="square" rtlCol="0">
            <a:spAutoFit/>
          </a:bodyPr>
          <a:lstStyle/>
          <a:p>
            <a:pPr algn="ctr"/>
            <a:r>
              <a:rPr lang="de-AT" sz="1600" dirty="0">
                <a:solidFill>
                  <a:schemeClr val="tx1">
                    <a:lumMod val="85000"/>
                    <a:lumOff val="15000"/>
                  </a:schemeClr>
                </a:solidFill>
                <a:latin typeface="Gill Sans MT" panose="020B0502020104020203" pitchFamily="34" charset="0"/>
              </a:rPr>
              <a:t>Tipps &amp; Infos</a:t>
            </a:r>
          </a:p>
        </p:txBody>
      </p:sp>
      <p:sp>
        <p:nvSpPr>
          <p:cNvPr id="33" name="Textfeld 32">
            <a:hlinkClick r:id="rId3"/>
          </p:cNvPr>
          <p:cNvSpPr txBox="1"/>
          <p:nvPr/>
        </p:nvSpPr>
        <p:spPr>
          <a:xfrm>
            <a:off x="632192" y="3069543"/>
            <a:ext cx="2415448" cy="275341"/>
          </a:xfrm>
          <a:prstGeom prst="rect">
            <a:avLst/>
          </a:prstGeom>
          <a:noFill/>
        </p:spPr>
        <p:txBody>
          <a:bodyPr wrap="square" rtlCol="0">
            <a:spAutoFit/>
          </a:bodyPr>
          <a:lstStyle/>
          <a:p>
            <a:pPr algn="ctr"/>
            <a:r>
              <a:rPr lang="de-AT" sz="1200" b="1" dirty="0">
                <a:solidFill>
                  <a:schemeClr val="bg1"/>
                </a:solidFill>
                <a:latin typeface="Gill Sans MT" panose="020B0502020104020203" pitchFamily="34" charset="0"/>
              </a:rPr>
              <a:t>www.saferinternet.at</a:t>
            </a:r>
            <a:endParaRPr lang="de-AT" sz="1200" dirty="0">
              <a:solidFill>
                <a:schemeClr val="bg1"/>
              </a:solidFill>
            </a:endParaRPr>
          </a:p>
        </p:txBody>
      </p:sp>
      <p:grpSp>
        <p:nvGrpSpPr>
          <p:cNvPr id="64" name="Gruppieren 63"/>
          <p:cNvGrpSpPr/>
          <p:nvPr/>
        </p:nvGrpSpPr>
        <p:grpSpPr>
          <a:xfrm>
            <a:off x="1208157" y="3296986"/>
            <a:ext cx="1292523" cy="387127"/>
            <a:chOff x="1016802" y="3236430"/>
            <a:chExt cx="1444789" cy="432732"/>
          </a:xfrm>
        </p:grpSpPr>
        <p:pic>
          <p:nvPicPr>
            <p:cNvPr id="59" name="Grafik 58">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6802" y="3312797"/>
              <a:ext cx="259762" cy="259762"/>
            </a:xfrm>
            <a:prstGeom prst="rect">
              <a:avLst/>
            </a:prstGeom>
          </p:spPr>
        </p:pic>
        <p:pic>
          <p:nvPicPr>
            <p:cNvPr id="60" name="Grafik 59">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17465" y="3303699"/>
              <a:ext cx="273299" cy="273299"/>
            </a:xfrm>
            <a:prstGeom prst="rect">
              <a:avLst/>
            </a:prstGeom>
          </p:spPr>
        </p:pic>
        <p:pic>
          <p:nvPicPr>
            <p:cNvPr id="61" name="Grafik 60">
              <a:hlinkClick r:id="rId8"/>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705126" y="3236430"/>
              <a:ext cx="432733" cy="432732"/>
            </a:xfrm>
            <a:prstGeom prst="rect">
              <a:avLst/>
            </a:prstGeom>
          </p:spPr>
        </p:pic>
        <p:pic>
          <p:nvPicPr>
            <p:cNvPr id="63" name="Grafik 62">
              <a:hlinkClick r:id="rId10"/>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51938" y="3343782"/>
              <a:ext cx="309653" cy="218027"/>
            </a:xfrm>
            <a:prstGeom prst="rect">
              <a:avLst/>
            </a:prstGeom>
          </p:spPr>
        </p:pic>
      </p:grpSp>
      <p:pic>
        <p:nvPicPr>
          <p:cNvPr id="65" name="Grafik 64">
            <a:hlinkClick r:id="rId3"/>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360787" y="2112952"/>
            <a:ext cx="1025949" cy="883096"/>
          </a:xfrm>
          <a:prstGeom prst="rect">
            <a:avLst/>
          </a:prstGeom>
        </p:spPr>
      </p:pic>
      <p:sp>
        <p:nvSpPr>
          <p:cNvPr id="17" name="Rechteck 16">
            <a:hlinkClick r:id="rId13"/>
          </p:cNvPr>
          <p:cNvSpPr/>
          <p:nvPr/>
        </p:nvSpPr>
        <p:spPr>
          <a:xfrm>
            <a:off x="3316044" y="1546529"/>
            <a:ext cx="2415448" cy="2125594"/>
          </a:xfrm>
          <a:prstGeom prst="rect">
            <a:avLst/>
          </a:prstGeom>
          <a:solidFill>
            <a:srgbClr val="80197F">
              <a:alpha val="60000"/>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b="1" dirty="0">
              <a:solidFill>
                <a:srgbClr val="434F55"/>
              </a:solidFill>
              <a:latin typeface="Gill Sans MT" panose="020B0502020104020203" pitchFamily="34" charset="0"/>
            </a:endParaRPr>
          </a:p>
        </p:txBody>
      </p:sp>
      <p:sp>
        <p:nvSpPr>
          <p:cNvPr id="20" name="Textfeld 19">
            <a:hlinkClick r:id="rId13"/>
          </p:cNvPr>
          <p:cNvSpPr txBox="1"/>
          <p:nvPr/>
        </p:nvSpPr>
        <p:spPr>
          <a:xfrm>
            <a:off x="3316044" y="1666117"/>
            <a:ext cx="2415448" cy="338554"/>
          </a:xfrm>
          <a:prstGeom prst="rect">
            <a:avLst/>
          </a:prstGeom>
          <a:noFill/>
        </p:spPr>
        <p:txBody>
          <a:bodyPr wrap="square" rtlCol="0">
            <a:spAutoFit/>
          </a:bodyPr>
          <a:lstStyle/>
          <a:p>
            <a:pPr algn="ctr"/>
            <a:r>
              <a:rPr lang="de-AT" sz="1600" dirty="0" err="1">
                <a:solidFill>
                  <a:schemeClr val="tx1">
                    <a:lumMod val="85000"/>
                    <a:lumOff val="15000"/>
                  </a:schemeClr>
                </a:solidFill>
                <a:latin typeface="Gill Sans MT" panose="020B0502020104020203" pitchFamily="34" charset="0"/>
              </a:rPr>
              <a:t>Broschürenservice</a:t>
            </a:r>
            <a:endParaRPr lang="de-AT" sz="1600" dirty="0">
              <a:solidFill>
                <a:schemeClr val="tx1">
                  <a:lumMod val="85000"/>
                  <a:lumOff val="15000"/>
                </a:schemeClr>
              </a:solidFill>
            </a:endParaRPr>
          </a:p>
        </p:txBody>
      </p:sp>
      <p:sp>
        <p:nvSpPr>
          <p:cNvPr id="29" name="Textfeld 28">
            <a:hlinkClick r:id="rId13"/>
          </p:cNvPr>
          <p:cNvSpPr txBox="1"/>
          <p:nvPr/>
        </p:nvSpPr>
        <p:spPr>
          <a:xfrm>
            <a:off x="3623605" y="3083076"/>
            <a:ext cx="1729559" cy="468078"/>
          </a:xfrm>
          <a:prstGeom prst="rect">
            <a:avLst/>
          </a:prstGeom>
          <a:noFill/>
        </p:spPr>
        <p:txBody>
          <a:bodyPr wrap="square" rtlCol="0">
            <a:spAutoFit/>
          </a:bodyPr>
          <a:lstStyle/>
          <a:p>
            <a:pPr algn="ctr"/>
            <a:r>
              <a:rPr lang="de-AT" sz="1200" b="1" dirty="0">
                <a:solidFill>
                  <a:schemeClr val="bg1"/>
                </a:solidFill>
                <a:latin typeface="Gill Sans MT" panose="020B0502020104020203" pitchFamily="34" charset="0"/>
              </a:rPr>
              <a:t>www.saferinternet.at/broschuerenservice</a:t>
            </a:r>
            <a:endParaRPr lang="de-AT" sz="1200" dirty="0">
              <a:solidFill>
                <a:schemeClr val="bg1"/>
              </a:solidFill>
            </a:endParaRPr>
          </a:p>
        </p:txBody>
      </p:sp>
      <p:pic>
        <p:nvPicPr>
          <p:cNvPr id="66" name="Grafik 65">
            <a:hlinkClick r:id="rId13"/>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946527" y="2043582"/>
            <a:ext cx="912441" cy="996481"/>
          </a:xfrm>
          <a:prstGeom prst="rect">
            <a:avLst/>
          </a:prstGeom>
        </p:spPr>
      </p:pic>
      <p:grpSp>
        <p:nvGrpSpPr>
          <p:cNvPr id="8" name="Gruppieren 7">
            <a:extLst>
              <a:ext uri="{FF2B5EF4-FFF2-40B4-BE49-F238E27FC236}">
                <a16:creationId xmlns:a16="http://schemas.microsoft.com/office/drawing/2014/main" id="{CA476BA2-DAC5-433D-AE06-1BB182D95CF0}"/>
              </a:ext>
            </a:extLst>
          </p:cNvPr>
          <p:cNvGrpSpPr/>
          <p:nvPr/>
        </p:nvGrpSpPr>
        <p:grpSpPr>
          <a:xfrm>
            <a:off x="6038809" y="1546529"/>
            <a:ext cx="2415448" cy="2125594"/>
            <a:chOff x="6087431" y="1535837"/>
            <a:chExt cx="2415448" cy="2125594"/>
          </a:xfrm>
        </p:grpSpPr>
        <p:sp>
          <p:nvSpPr>
            <p:cNvPr id="19" name="Rechteck 18">
              <a:hlinkClick r:id="rId15"/>
            </p:cNvPr>
            <p:cNvSpPr/>
            <p:nvPr/>
          </p:nvSpPr>
          <p:spPr>
            <a:xfrm>
              <a:off x="6087431" y="1535837"/>
              <a:ext cx="2415448" cy="2125594"/>
            </a:xfrm>
            <a:prstGeom prst="rect">
              <a:avLst/>
            </a:prstGeom>
            <a:solidFill>
              <a:srgbClr val="ED7D31">
                <a:alpha val="80000"/>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b="1" dirty="0">
                <a:solidFill>
                  <a:srgbClr val="434F55"/>
                </a:solidFill>
                <a:latin typeface="Gill Sans MT" panose="020B0502020104020203" pitchFamily="34" charset="0"/>
              </a:endParaRPr>
            </a:p>
          </p:txBody>
        </p:sp>
        <p:sp>
          <p:nvSpPr>
            <p:cNvPr id="21" name="Textfeld 20">
              <a:hlinkClick r:id="rId15"/>
            </p:cNvPr>
            <p:cNvSpPr txBox="1"/>
            <p:nvPr/>
          </p:nvSpPr>
          <p:spPr>
            <a:xfrm>
              <a:off x="6087432" y="1665115"/>
              <a:ext cx="2415447" cy="338554"/>
            </a:xfrm>
            <a:prstGeom prst="rect">
              <a:avLst/>
            </a:prstGeom>
            <a:noFill/>
          </p:spPr>
          <p:txBody>
            <a:bodyPr wrap="square" rtlCol="0">
              <a:spAutoFit/>
            </a:bodyPr>
            <a:lstStyle/>
            <a:p>
              <a:pPr algn="ctr"/>
              <a:r>
                <a:rPr lang="de-AT" sz="1600" dirty="0">
                  <a:solidFill>
                    <a:schemeClr val="tx1">
                      <a:lumMod val="85000"/>
                      <a:lumOff val="15000"/>
                    </a:schemeClr>
                  </a:solidFill>
                  <a:latin typeface="Gill Sans MT" panose="020B0502020104020203" pitchFamily="34" charset="0"/>
                </a:rPr>
                <a:t>Veranstaltungsservice</a:t>
              </a:r>
              <a:endParaRPr lang="de-AT" sz="1600" dirty="0">
                <a:solidFill>
                  <a:schemeClr val="tx1">
                    <a:lumMod val="85000"/>
                    <a:lumOff val="15000"/>
                  </a:schemeClr>
                </a:solidFill>
              </a:endParaRPr>
            </a:p>
          </p:txBody>
        </p:sp>
        <p:sp>
          <p:nvSpPr>
            <p:cNvPr id="31" name="Textfeld 30">
              <a:hlinkClick r:id="rId15"/>
            </p:cNvPr>
            <p:cNvSpPr txBox="1"/>
            <p:nvPr/>
          </p:nvSpPr>
          <p:spPr>
            <a:xfrm>
              <a:off x="6412655" y="3051279"/>
              <a:ext cx="1755694" cy="468078"/>
            </a:xfrm>
            <a:prstGeom prst="rect">
              <a:avLst/>
            </a:prstGeom>
            <a:noFill/>
          </p:spPr>
          <p:txBody>
            <a:bodyPr wrap="square" rtlCol="0">
              <a:spAutoFit/>
            </a:bodyPr>
            <a:lstStyle/>
            <a:p>
              <a:pPr algn="ctr"/>
              <a:r>
                <a:rPr lang="de-AT" sz="1200" b="1" dirty="0">
                  <a:solidFill>
                    <a:schemeClr val="bg1"/>
                  </a:solidFill>
                  <a:latin typeface="Gill Sans MT" panose="020B0502020104020203" pitchFamily="34" charset="0"/>
                </a:rPr>
                <a:t>www.saferinternet.at/veranstaltungsservice</a:t>
              </a:r>
              <a:endParaRPr lang="de-AT" sz="1200" dirty="0">
                <a:solidFill>
                  <a:schemeClr val="bg1"/>
                </a:solidFill>
              </a:endParaRPr>
            </a:p>
          </p:txBody>
        </p:sp>
        <p:pic>
          <p:nvPicPr>
            <p:cNvPr id="67" name="Grafik 66">
              <a:hlinkClick r:id="rId15"/>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857670" y="2043892"/>
              <a:ext cx="859490" cy="979698"/>
            </a:xfrm>
            <a:prstGeom prst="rect">
              <a:avLst/>
            </a:prstGeom>
          </p:spPr>
        </p:pic>
      </p:grpSp>
      <p:grpSp>
        <p:nvGrpSpPr>
          <p:cNvPr id="3" name="Gruppieren 2">
            <a:extLst>
              <a:ext uri="{FF2B5EF4-FFF2-40B4-BE49-F238E27FC236}">
                <a16:creationId xmlns:a16="http://schemas.microsoft.com/office/drawing/2014/main" id="{A7332888-4D1B-49F7-AF84-97F1E4C75B5A}"/>
              </a:ext>
            </a:extLst>
          </p:cNvPr>
          <p:cNvGrpSpPr/>
          <p:nvPr/>
        </p:nvGrpSpPr>
        <p:grpSpPr>
          <a:xfrm>
            <a:off x="575616" y="3934710"/>
            <a:ext cx="2528599" cy="2125594"/>
            <a:chOff x="338351" y="4072407"/>
            <a:chExt cx="2528599" cy="2125594"/>
          </a:xfrm>
        </p:grpSpPr>
        <p:sp>
          <p:nvSpPr>
            <p:cNvPr id="52" name="Rechteck 51">
              <a:hlinkClick r:id="rId17"/>
            </p:cNvPr>
            <p:cNvSpPr/>
            <p:nvPr/>
          </p:nvSpPr>
          <p:spPr>
            <a:xfrm>
              <a:off x="369337" y="4072407"/>
              <a:ext cx="2415448" cy="2125594"/>
            </a:xfrm>
            <a:prstGeom prst="rect">
              <a:avLst/>
            </a:prstGeom>
            <a:solidFill>
              <a:srgbClr val="2E75B6">
                <a:alpha val="80000"/>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b="1" dirty="0">
                <a:solidFill>
                  <a:srgbClr val="434F55"/>
                </a:solidFill>
                <a:latin typeface="Gill Sans MT" panose="020B0502020104020203" pitchFamily="34" charset="0"/>
              </a:endParaRPr>
            </a:p>
          </p:txBody>
        </p:sp>
        <p:sp>
          <p:nvSpPr>
            <p:cNvPr id="57" name="Textfeld 56">
              <a:hlinkClick r:id="rId17"/>
            </p:cNvPr>
            <p:cNvSpPr txBox="1"/>
            <p:nvPr/>
          </p:nvSpPr>
          <p:spPr>
            <a:xfrm>
              <a:off x="338351" y="4195997"/>
              <a:ext cx="2528599" cy="338554"/>
            </a:xfrm>
            <a:prstGeom prst="rect">
              <a:avLst/>
            </a:prstGeom>
            <a:noFill/>
          </p:spPr>
          <p:txBody>
            <a:bodyPr wrap="square" rtlCol="0">
              <a:spAutoFit/>
            </a:bodyPr>
            <a:lstStyle/>
            <a:p>
              <a:pPr algn="ctr"/>
              <a:r>
                <a:rPr lang="de-AT" sz="1600" dirty="0">
                  <a:solidFill>
                    <a:schemeClr val="tx1">
                      <a:lumMod val="85000"/>
                      <a:lumOff val="15000"/>
                    </a:schemeClr>
                  </a:solidFill>
                  <a:latin typeface="Gill Sans MT" panose="020B0502020104020203" pitchFamily="34" charset="0"/>
                </a:rPr>
                <a:t>Privatsphäre-Leitfäden</a:t>
              </a:r>
            </a:p>
          </p:txBody>
        </p:sp>
        <p:sp>
          <p:nvSpPr>
            <p:cNvPr id="30" name="Textfeld 29">
              <a:hlinkClick r:id="rId17"/>
            </p:cNvPr>
            <p:cNvSpPr txBox="1"/>
            <p:nvPr/>
          </p:nvSpPr>
          <p:spPr>
            <a:xfrm>
              <a:off x="730891" y="5628716"/>
              <a:ext cx="1743518" cy="461665"/>
            </a:xfrm>
            <a:prstGeom prst="rect">
              <a:avLst/>
            </a:prstGeom>
            <a:noFill/>
          </p:spPr>
          <p:txBody>
            <a:bodyPr wrap="square" rtlCol="0">
              <a:spAutoFit/>
            </a:bodyPr>
            <a:lstStyle/>
            <a:p>
              <a:pPr algn="ctr"/>
              <a:r>
                <a:rPr lang="de-AT" sz="1200" b="1" dirty="0">
                  <a:solidFill>
                    <a:schemeClr val="bg1"/>
                  </a:solidFill>
                  <a:latin typeface="Gill Sans MT" panose="020B0502020104020203" pitchFamily="34" charset="0"/>
                </a:rPr>
                <a:t>www.saferinternet.at/leitfaden</a:t>
              </a:r>
              <a:endParaRPr lang="de-AT" sz="1200" dirty="0">
                <a:solidFill>
                  <a:schemeClr val="bg1"/>
                </a:solidFill>
              </a:endParaRPr>
            </a:p>
          </p:txBody>
        </p:sp>
        <p:pic>
          <p:nvPicPr>
            <p:cNvPr id="68" name="Grafik 67">
              <a:hlinkClick r:id="rId17"/>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65375" y="4614278"/>
              <a:ext cx="1047478" cy="1015543"/>
            </a:xfrm>
            <a:prstGeom prst="rect">
              <a:avLst/>
            </a:prstGeom>
          </p:spPr>
        </p:pic>
      </p:grpSp>
      <p:grpSp>
        <p:nvGrpSpPr>
          <p:cNvPr id="4" name="Gruppieren 3">
            <a:extLst>
              <a:ext uri="{FF2B5EF4-FFF2-40B4-BE49-F238E27FC236}">
                <a16:creationId xmlns:a16="http://schemas.microsoft.com/office/drawing/2014/main" id="{9E0025F2-FBD9-49EF-9929-4D81D888C832}"/>
              </a:ext>
            </a:extLst>
          </p:cNvPr>
          <p:cNvGrpSpPr/>
          <p:nvPr/>
        </p:nvGrpSpPr>
        <p:grpSpPr>
          <a:xfrm>
            <a:off x="3315778" y="3933851"/>
            <a:ext cx="2415713" cy="2125594"/>
            <a:chOff x="3213887" y="4084990"/>
            <a:chExt cx="2415713" cy="2125594"/>
          </a:xfrm>
        </p:grpSpPr>
        <p:sp>
          <p:nvSpPr>
            <p:cNvPr id="16" name="Rechteck 15">
              <a:hlinkClick r:id="rId19"/>
            </p:cNvPr>
            <p:cNvSpPr/>
            <p:nvPr/>
          </p:nvSpPr>
          <p:spPr>
            <a:xfrm>
              <a:off x="3214153" y="4084990"/>
              <a:ext cx="2415447" cy="2125594"/>
            </a:xfrm>
            <a:prstGeom prst="rect">
              <a:avLst/>
            </a:prstGeom>
            <a:solidFill>
              <a:srgbClr val="94C23D">
                <a:alpha val="89804"/>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b="1" dirty="0">
                <a:solidFill>
                  <a:srgbClr val="434F55"/>
                </a:solidFill>
                <a:latin typeface="Gill Sans MT" panose="020B0502020104020203" pitchFamily="34" charset="0"/>
              </a:endParaRPr>
            </a:p>
          </p:txBody>
        </p:sp>
        <p:sp>
          <p:nvSpPr>
            <p:cNvPr id="22" name="Textfeld 21">
              <a:hlinkClick r:id="rId19"/>
            </p:cNvPr>
            <p:cNvSpPr txBox="1"/>
            <p:nvPr/>
          </p:nvSpPr>
          <p:spPr>
            <a:xfrm>
              <a:off x="3213887" y="4198678"/>
              <a:ext cx="2415713" cy="338554"/>
            </a:xfrm>
            <a:prstGeom prst="rect">
              <a:avLst/>
            </a:prstGeom>
            <a:noFill/>
          </p:spPr>
          <p:txBody>
            <a:bodyPr wrap="square" rtlCol="0">
              <a:spAutoFit/>
            </a:bodyPr>
            <a:lstStyle/>
            <a:p>
              <a:pPr algn="ctr"/>
              <a:r>
                <a:rPr lang="de-AT" sz="1600" dirty="0">
                  <a:solidFill>
                    <a:schemeClr val="tx1">
                      <a:lumMod val="85000"/>
                      <a:lumOff val="15000"/>
                    </a:schemeClr>
                  </a:solidFill>
                  <a:latin typeface="Gill Sans MT" panose="020B0502020104020203" pitchFamily="34" charset="0"/>
                </a:rPr>
                <a:t>Tests und Quiz</a:t>
              </a:r>
              <a:endParaRPr lang="de-AT" sz="1600" dirty="0">
                <a:solidFill>
                  <a:schemeClr val="tx1">
                    <a:lumMod val="85000"/>
                    <a:lumOff val="15000"/>
                  </a:schemeClr>
                </a:solidFill>
              </a:endParaRPr>
            </a:p>
          </p:txBody>
        </p:sp>
        <p:sp>
          <p:nvSpPr>
            <p:cNvPr id="34" name="Textfeld 33">
              <a:hlinkClick r:id="rId19"/>
            </p:cNvPr>
            <p:cNvSpPr txBox="1"/>
            <p:nvPr/>
          </p:nvSpPr>
          <p:spPr>
            <a:xfrm>
              <a:off x="3628276" y="5648633"/>
              <a:ext cx="1740317" cy="461665"/>
            </a:xfrm>
            <a:prstGeom prst="rect">
              <a:avLst/>
            </a:prstGeom>
            <a:noFill/>
          </p:spPr>
          <p:txBody>
            <a:bodyPr wrap="square" rtlCol="0">
              <a:spAutoFit/>
            </a:bodyPr>
            <a:lstStyle/>
            <a:p>
              <a:pPr algn="ctr"/>
              <a:r>
                <a:rPr lang="de-AT" sz="1200" b="1" dirty="0">
                  <a:solidFill>
                    <a:schemeClr val="bg1"/>
                  </a:solidFill>
                  <a:latin typeface="Gill Sans MT" panose="020B0502020104020203" pitchFamily="34" charset="0"/>
                </a:rPr>
                <a:t>www.saferinternet.at/quiz</a:t>
              </a:r>
              <a:endParaRPr lang="de-AT" sz="1200" dirty="0">
                <a:solidFill>
                  <a:schemeClr val="bg1"/>
                </a:solidFill>
              </a:endParaRPr>
            </a:p>
          </p:txBody>
        </p:sp>
        <p:pic>
          <p:nvPicPr>
            <p:cNvPr id="69" name="Grafik 68">
              <a:hlinkClick r:id="rId19"/>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025135" y="4666315"/>
              <a:ext cx="785392" cy="940090"/>
            </a:xfrm>
            <a:prstGeom prst="rect">
              <a:avLst/>
            </a:prstGeom>
          </p:spPr>
        </p:pic>
      </p:grpSp>
      <p:grpSp>
        <p:nvGrpSpPr>
          <p:cNvPr id="5" name="Gruppieren 4">
            <a:extLst>
              <a:ext uri="{FF2B5EF4-FFF2-40B4-BE49-F238E27FC236}">
                <a16:creationId xmlns:a16="http://schemas.microsoft.com/office/drawing/2014/main" id="{9535F33C-BFC4-4A29-A353-1D828AEFC452}"/>
              </a:ext>
            </a:extLst>
          </p:cNvPr>
          <p:cNvGrpSpPr/>
          <p:nvPr/>
        </p:nvGrpSpPr>
        <p:grpSpPr>
          <a:xfrm>
            <a:off x="6025218" y="3933851"/>
            <a:ext cx="2424386" cy="2125594"/>
            <a:chOff x="6087433" y="4078699"/>
            <a:chExt cx="2424386" cy="2125594"/>
          </a:xfrm>
        </p:grpSpPr>
        <p:sp>
          <p:nvSpPr>
            <p:cNvPr id="18" name="Rechteck 17">
              <a:hlinkClick r:id="rId21"/>
            </p:cNvPr>
            <p:cNvSpPr/>
            <p:nvPr/>
          </p:nvSpPr>
          <p:spPr>
            <a:xfrm>
              <a:off x="6096371" y="4078699"/>
              <a:ext cx="2415448" cy="2125594"/>
            </a:xfrm>
            <a:prstGeom prst="rect">
              <a:avLst/>
            </a:prstGeom>
            <a:solidFill>
              <a:srgbClr val="969696">
                <a:alpha val="69804"/>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b="1" dirty="0">
                <a:solidFill>
                  <a:srgbClr val="434F55"/>
                </a:solidFill>
                <a:latin typeface="Gill Sans MT" panose="020B0502020104020203" pitchFamily="34" charset="0"/>
              </a:endParaRPr>
            </a:p>
          </p:txBody>
        </p:sp>
        <p:sp>
          <p:nvSpPr>
            <p:cNvPr id="41" name="Textfeld 40">
              <a:hlinkClick r:id="rId21"/>
            </p:cNvPr>
            <p:cNvSpPr txBox="1"/>
            <p:nvPr/>
          </p:nvSpPr>
          <p:spPr>
            <a:xfrm>
              <a:off x="6096371" y="4144635"/>
              <a:ext cx="2406508" cy="338554"/>
            </a:xfrm>
            <a:prstGeom prst="rect">
              <a:avLst/>
            </a:prstGeom>
            <a:noFill/>
          </p:spPr>
          <p:txBody>
            <a:bodyPr wrap="square" rtlCol="0">
              <a:spAutoFit/>
            </a:bodyPr>
            <a:lstStyle/>
            <a:p>
              <a:pPr algn="ctr"/>
              <a:r>
                <a:rPr lang="de-AT" sz="1600" dirty="0">
                  <a:solidFill>
                    <a:schemeClr val="tx1">
                      <a:lumMod val="85000"/>
                      <a:lumOff val="15000"/>
                    </a:schemeClr>
                  </a:solidFill>
                  <a:latin typeface="Gill Sans MT" panose="020B0502020104020203" pitchFamily="34" charset="0"/>
                </a:rPr>
                <a:t>Video-Elternratgeber</a:t>
              </a:r>
              <a:endParaRPr lang="de-AT" sz="1600" dirty="0">
                <a:solidFill>
                  <a:schemeClr val="tx1">
                    <a:lumMod val="85000"/>
                    <a:lumOff val="15000"/>
                  </a:schemeClr>
                </a:solidFill>
              </a:endParaRPr>
            </a:p>
          </p:txBody>
        </p:sp>
        <p:sp>
          <p:nvSpPr>
            <p:cNvPr id="45" name="Textfeld 44">
              <a:hlinkClick r:id="rId21"/>
            </p:cNvPr>
            <p:cNvSpPr txBox="1"/>
            <p:nvPr/>
          </p:nvSpPr>
          <p:spPr>
            <a:xfrm>
              <a:off x="6087433" y="5602860"/>
              <a:ext cx="2415446" cy="275340"/>
            </a:xfrm>
            <a:prstGeom prst="rect">
              <a:avLst/>
            </a:prstGeom>
            <a:noFill/>
          </p:spPr>
          <p:txBody>
            <a:bodyPr wrap="square" rtlCol="0">
              <a:spAutoFit/>
            </a:bodyPr>
            <a:lstStyle/>
            <a:p>
              <a:pPr algn="ctr"/>
              <a:r>
                <a:rPr lang="de-AT" sz="1200" b="1" dirty="0">
                  <a:solidFill>
                    <a:schemeClr val="bg1"/>
                  </a:solidFill>
                  <a:latin typeface="Gill Sans MT" panose="020B0502020104020203" pitchFamily="34" charset="0"/>
                </a:rPr>
                <a:t>www.fragbarbara.at</a:t>
              </a:r>
              <a:endParaRPr lang="de-AT" sz="1200" dirty="0">
                <a:solidFill>
                  <a:schemeClr val="bg1"/>
                </a:solidFill>
              </a:endParaRPr>
            </a:p>
          </p:txBody>
        </p:sp>
        <p:pic>
          <p:nvPicPr>
            <p:cNvPr id="70" name="Grafik 69">
              <a:hlinkClick r:id="rId21"/>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881042" y="4725419"/>
              <a:ext cx="846106" cy="837383"/>
            </a:xfrm>
            <a:prstGeom prst="rect">
              <a:avLst/>
            </a:prstGeom>
          </p:spPr>
        </p:pic>
      </p:grpSp>
      <p:pic>
        <p:nvPicPr>
          <p:cNvPr id="6" name="Grafik 5">
            <a:hlinkClick r:id="rId6"/>
            <a:extLst>
              <a:ext uri="{FF2B5EF4-FFF2-40B4-BE49-F238E27FC236}">
                <a16:creationId xmlns:a16="http://schemas.microsoft.com/office/drawing/2014/main" id="{DDA4558A-5018-B7E4-9AE3-FEEDE622E8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82664" y="5728327"/>
            <a:ext cx="244496" cy="244496"/>
          </a:xfrm>
          <a:prstGeom prst="rect">
            <a:avLst/>
          </a:prstGeom>
        </p:spPr>
      </p:pic>
      <p:pic>
        <p:nvPicPr>
          <p:cNvPr id="7" name="Grafik 6">
            <a:hlinkClick r:id="rId4"/>
            <a:extLst>
              <a:ext uri="{FF2B5EF4-FFF2-40B4-BE49-F238E27FC236}">
                <a16:creationId xmlns:a16="http://schemas.microsoft.com/office/drawing/2014/main" id="{1951F342-7083-3524-8A40-23D8F4466A4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99423" y="5736894"/>
            <a:ext cx="232386" cy="232386"/>
          </a:xfrm>
          <a:prstGeom prst="rect">
            <a:avLst/>
          </a:prstGeom>
        </p:spPr>
      </p:pic>
      <p:pic>
        <p:nvPicPr>
          <p:cNvPr id="11" name="Grafik 10">
            <a:hlinkClick r:id="rId10"/>
            <a:extLst>
              <a:ext uri="{FF2B5EF4-FFF2-40B4-BE49-F238E27FC236}">
                <a16:creationId xmlns:a16="http://schemas.microsoft.com/office/drawing/2014/main" id="{E3332378-DC11-8623-0308-C88108A75FA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26423" y="5759357"/>
            <a:ext cx="277019" cy="195049"/>
          </a:xfrm>
          <a:prstGeom prst="rect">
            <a:avLst/>
          </a:prstGeom>
        </p:spPr>
      </p:pic>
      <p:pic>
        <p:nvPicPr>
          <p:cNvPr id="12" name="Inhaltsplatzhalter 3" descr="Ein Bild, das Person, sitzend, drinnen, Wand enthält.&#10;&#10;Mit sehr hoher Zuverlässigkeit generierte Beschreibung">
            <a:extLst>
              <a:ext uri="{FF2B5EF4-FFF2-40B4-BE49-F238E27FC236}">
                <a16:creationId xmlns:a16="http://schemas.microsoft.com/office/drawing/2014/main" id="{39DE58C3-2374-1EA1-B863-6DBE6ED74255}"/>
              </a:ext>
            </a:extLst>
          </p:cNvPr>
          <p:cNvPicPr>
            <a:picLocks noGrp="1" noChangeAspect="1"/>
          </p:cNvPicPr>
          <p:nvPr>
            <p:ph idx="1"/>
          </p:nvPr>
        </p:nvPicPr>
        <p:blipFill rotWithShape="1">
          <a:blip r:embed="rId23" cstate="screen">
            <a:extLst>
              <a:ext uri="{28A0092B-C50C-407E-A947-70E740481C1C}">
                <a14:useLocalDpi xmlns:a14="http://schemas.microsoft.com/office/drawing/2010/main"/>
              </a:ext>
            </a:extLst>
          </a:blip>
          <a:srcRect/>
          <a:stretch/>
        </p:blipFill>
        <p:spPr>
          <a:xfrm>
            <a:off x="-1" y="-44726"/>
            <a:ext cx="9144000" cy="6383533"/>
          </a:xfrm>
        </p:spPr>
      </p:pic>
      <p:sp>
        <p:nvSpPr>
          <p:cNvPr id="2" name="Foliennummernplatzhalter 1">
            <a:extLst>
              <a:ext uri="{FF2B5EF4-FFF2-40B4-BE49-F238E27FC236}">
                <a16:creationId xmlns:a16="http://schemas.microsoft.com/office/drawing/2014/main" id="{3E7A1394-4439-4C25-A59E-757A480AE780}"/>
              </a:ext>
            </a:extLst>
          </p:cNvPr>
          <p:cNvSpPr>
            <a:spLocks noGrp="1"/>
          </p:cNvSpPr>
          <p:nvPr>
            <p:ph type="sldNum" sz="quarter" idx="12"/>
          </p:nvPr>
        </p:nvSpPr>
        <p:spPr>
          <a:xfrm>
            <a:off x="8454257" y="6399798"/>
            <a:ext cx="622935" cy="365125"/>
          </a:xfrm>
        </p:spPr>
        <p:txBody>
          <a:bodyPr/>
          <a:lstStyle/>
          <a:p>
            <a:fld id="{DB922093-6066-4C73-9215-88E20F9F9CC5}" type="slidenum">
              <a:rPr lang="de-AT" smtClean="0"/>
              <a:pPr/>
              <a:t>3</a:t>
            </a:fld>
            <a:endParaRPr lang="de-AT" dirty="0"/>
          </a:p>
        </p:txBody>
      </p:sp>
      <p:sp>
        <p:nvSpPr>
          <p:cNvPr id="14" name="Textfeld 13">
            <a:extLst>
              <a:ext uri="{FF2B5EF4-FFF2-40B4-BE49-F238E27FC236}">
                <a16:creationId xmlns:a16="http://schemas.microsoft.com/office/drawing/2014/main" id="{3AE88B8F-FDC2-D336-1DA5-4E1D92BB6FE9}"/>
              </a:ext>
            </a:extLst>
          </p:cNvPr>
          <p:cNvSpPr txBox="1"/>
          <p:nvPr/>
        </p:nvSpPr>
        <p:spPr>
          <a:xfrm>
            <a:off x="2211065" y="6403466"/>
            <a:ext cx="6229599" cy="400110"/>
          </a:xfrm>
          <a:prstGeom prst="rect">
            <a:avLst/>
          </a:prstGeom>
          <a:noFill/>
        </p:spPr>
        <p:txBody>
          <a:bodyPr wrap="square" rtlCol="0">
            <a:spAutoFit/>
          </a:bodyPr>
          <a:lstStyle/>
          <a:p>
            <a:pPr algn="ctr"/>
            <a:r>
              <a:rPr lang="de-DE" sz="2000" dirty="0">
                <a:solidFill>
                  <a:schemeClr val="bg2"/>
                </a:solidFill>
                <a:latin typeface="Gill Sans MT" panose="020B0502020104020203" pitchFamily="34" charset="0"/>
              </a:rPr>
              <a:t>Nicht alle haben die gleichen Chancen</a:t>
            </a:r>
          </a:p>
        </p:txBody>
      </p:sp>
    </p:spTree>
    <p:extLst>
      <p:ext uri="{BB962C8B-B14F-4D97-AF65-F5344CB8AC3E}">
        <p14:creationId xmlns:p14="http://schemas.microsoft.com/office/powerpoint/2010/main" val="1868088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C79C6D-19B3-E24B-A98D-DB19F22F6868}"/>
              </a:ext>
            </a:extLst>
          </p:cNvPr>
          <p:cNvSpPr>
            <a:spLocks noGrp="1"/>
          </p:cNvSpPr>
          <p:nvPr>
            <p:ph type="title"/>
          </p:nvPr>
        </p:nvSpPr>
        <p:spPr/>
        <p:txBody>
          <a:bodyPr/>
          <a:lstStyle/>
          <a:p>
            <a:r>
              <a:rPr lang="de-DE" dirty="0"/>
              <a:t>Datenübertragung</a:t>
            </a:r>
          </a:p>
        </p:txBody>
      </p:sp>
      <p:sp>
        <p:nvSpPr>
          <p:cNvPr id="4" name="Foliennummernplatzhalter 3">
            <a:extLst>
              <a:ext uri="{FF2B5EF4-FFF2-40B4-BE49-F238E27FC236}">
                <a16:creationId xmlns:a16="http://schemas.microsoft.com/office/drawing/2014/main" id="{0313915B-E327-F543-82D0-A8F73B0B9697}"/>
              </a:ext>
            </a:extLst>
          </p:cNvPr>
          <p:cNvSpPr>
            <a:spLocks noGrp="1"/>
          </p:cNvSpPr>
          <p:nvPr>
            <p:ph type="sldNum" sz="quarter" idx="12"/>
          </p:nvPr>
        </p:nvSpPr>
        <p:spPr/>
        <p:txBody>
          <a:bodyPr/>
          <a:lstStyle/>
          <a:p>
            <a:fld id="{DB922093-6066-4C73-9215-88E20F9F9CC5}" type="slidenum">
              <a:rPr lang="de-AT" smtClean="0"/>
              <a:pPr/>
              <a:t>30</a:t>
            </a:fld>
            <a:endParaRPr lang="de-AT" dirty="0"/>
          </a:p>
        </p:txBody>
      </p:sp>
      <p:pic>
        <p:nvPicPr>
          <p:cNvPr id="9218" name="Picture 2" descr="Digitalisierung, Platine, Leiterbahnen">
            <a:extLst>
              <a:ext uri="{FF2B5EF4-FFF2-40B4-BE49-F238E27FC236}">
                <a16:creationId xmlns:a16="http://schemas.microsoft.com/office/drawing/2014/main" id="{EBB378C0-6987-5C4E-B0FF-F691D1940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355" y="1751057"/>
            <a:ext cx="5770634" cy="385464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martphone, Portable, Telefon, Handy">
            <a:extLst>
              <a:ext uri="{FF2B5EF4-FFF2-40B4-BE49-F238E27FC236}">
                <a16:creationId xmlns:a16="http://schemas.microsoft.com/office/drawing/2014/main" id="{EE6DF35C-D9C0-484C-9814-D7506C7A4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240" y="2815538"/>
            <a:ext cx="938975" cy="172568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rett, Pc, Bildschirm, Vektor">
            <a:extLst>
              <a:ext uri="{FF2B5EF4-FFF2-40B4-BE49-F238E27FC236}">
                <a16:creationId xmlns:a16="http://schemas.microsoft.com/office/drawing/2014/main" id="{64495D9A-ABEB-1842-A407-1E85B50049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138" y="2588517"/>
            <a:ext cx="1918648" cy="25581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mit Pfeil 5">
            <a:extLst>
              <a:ext uri="{FF2B5EF4-FFF2-40B4-BE49-F238E27FC236}">
                <a16:creationId xmlns:a16="http://schemas.microsoft.com/office/drawing/2014/main" id="{2DB5705C-E6ED-0B4F-8906-DF05F530270B}"/>
              </a:ext>
            </a:extLst>
          </p:cNvPr>
          <p:cNvCxnSpPr/>
          <p:nvPr/>
        </p:nvCxnSpPr>
        <p:spPr>
          <a:xfrm>
            <a:off x="609727" y="3565787"/>
            <a:ext cx="1942404" cy="0"/>
          </a:xfrm>
          <a:prstGeom prst="straightConnector1">
            <a:avLst/>
          </a:prstGeom>
          <a:ln w="107950">
            <a:solidFill>
              <a:srgbClr val="F9C88D"/>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1DDB0706-D75E-ED4E-A70A-1FF79EBD02E6}"/>
              </a:ext>
            </a:extLst>
          </p:cNvPr>
          <p:cNvCxnSpPr>
            <a:cxnSpLocks/>
          </p:cNvCxnSpPr>
          <p:nvPr/>
        </p:nvCxnSpPr>
        <p:spPr>
          <a:xfrm>
            <a:off x="5457746" y="3653359"/>
            <a:ext cx="2498899" cy="0"/>
          </a:xfrm>
          <a:prstGeom prst="straightConnector1">
            <a:avLst/>
          </a:prstGeom>
          <a:ln w="107950">
            <a:solidFill>
              <a:srgbClr val="F9C88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376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F2E15B-75DC-BF45-A134-184C35BB7DE9}"/>
              </a:ext>
            </a:extLst>
          </p:cNvPr>
          <p:cNvSpPr>
            <a:spLocks noGrp="1"/>
          </p:cNvSpPr>
          <p:nvPr>
            <p:ph type="title"/>
          </p:nvPr>
        </p:nvSpPr>
        <p:spPr/>
        <p:txBody>
          <a:bodyPr/>
          <a:lstStyle/>
          <a:p>
            <a:r>
              <a:rPr lang="de-DE" dirty="0"/>
              <a:t>Leben ohne Handy?</a:t>
            </a:r>
          </a:p>
        </p:txBody>
      </p:sp>
      <p:sp>
        <p:nvSpPr>
          <p:cNvPr id="4" name="Foliennummernplatzhalter 3">
            <a:extLst>
              <a:ext uri="{FF2B5EF4-FFF2-40B4-BE49-F238E27FC236}">
                <a16:creationId xmlns:a16="http://schemas.microsoft.com/office/drawing/2014/main" id="{0D23428B-7C20-604F-AE42-721CB8B3C1C4}"/>
              </a:ext>
            </a:extLst>
          </p:cNvPr>
          <p:cNvSpPr>
            <a:spLocks noGrp="1"/>
          </p:cNvSpPr>
          <p:nvPr>
            <p:ph type="sldNum" sz="quarter" idx="12"/>
          </p:nvPr>
        </p:nvSpPr>
        <p:spPr/>
        <p:txBody>
          <a:bodyPr/>
          <a:lstStyle/>
          <a:p>
            <a:fld id="{DB922093-6066-4C73-9215-88E20F9F9CC5}" type="slidenum">
              <a:rPr lang="de-AT" smtClean="0"/>
              <a:pPr/>
              <a:t>31</a:t>
            </a:fld>
            <a:endParaRPr lang="de-AT" dirty="0"/>
          </a:p>
        </p:txBody>
      </p:sp>
      <p:pic>
        <p:nvPicPr>
          <p:cNvPr id="8194" name="Picture 2" descr="Handy, Smartphone, Hand, Herzen, Liebe">
            <a:extLst>
              <a:ext uri="{FF2B5EF4-FFF2-40B4-BE49-F238E27FC236}">
                <a16:creationId xmlns:a16="http://schemas.microsoft.com/office/drawing/2014/main" id="{2CA79A32-47BF-384F-B45C-A1FAD930B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98663"/>
            <a:ext cx="9144000" cy="28606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uch, Studie, Lesung, Offen, Leer">
            <a:extLst>
              <a:ext uri="{FF2B5EF4-FFF2-40B4-BE49-F238E27FC236}">
                <a16:creationId xmlns:a16="http://schemas.microsoft.com/office/drawing/2014/main" id="{99071165-FBE6-AE4C-AE3F-A074BD5C8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4557">
            <a:off x="4235733" y="2729552"/>
            <a:ext cx="3390237" cy="254454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chädel, Kopf, Menschliche, Menschen">
            <a:extLst>
              <a:ext uri="{FF2B5EF4-FFF2-40B4-BE49-F238E27FC236}">
                <a16:creationId xmlns:a16="http://schemas.microsoft.com/office/drawing/2014/main" id="{FCCD631D-75D0-A74E-B22B-2CFA810AB5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032" y="2934269"/>
            <a:ext cx="1354767" cy="225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511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feld 32">
            <a:extLst>
              <a:ext uri="{FF2B5EF4-FFF2-40B4-BE49-F238E27FC236}">
                <a16:creationId xmlns:a16="http://schemas.microsoft.com/office/drawing/2014/main" id="{8E302804-1F76-23F8-2443-4989A5DFEBFE}"/>
              </a:ext>
            </a:extLst>
          </p:cNvPr>
          <p:cNvSpPr txBox="1"/>
          <p:nvPr/>
        </p:nvSpPr>
        <p:spPr>
          <a:xfrm>
            <a:off x="271088" y="4995617"/>
            <a:ext cx="1597056" cy="646331"/>
          </a:xfrm>
          <a:prstGeom prst="rect">
            <a:avLst/>
          </a:prstGeom>
          <a:solidFill>
            <a:schemeClr val="bg1"/>
          </a:solidFill>
          <a:ln>
            <a:noFill/>
          </a:ln>
        </p:spPr>
        <p:txBody>
          <a:bodyPr wrap="square" rtlCol="0">
            <a:spAutoFit/>
          </a:bodyPr>
          <a:lstStyle/>
          <a:p>
            <a:pPr algn="ctr"/>
            <a:r>
              <a:rPr lang="de-DE" dirty="0">
                <a:latin typeface="Gill Sans MT" charset="0"/>
                <a:ea typeface="Gill Sans MT" charset="0"/>
                <a:cs typeface="Gill Sans MT" charset="0"/>
              </a:rPr>
              <a:t>Mangelnder Datenschutz </a:t>
            </a:r>
          </a:p>
        </p:txBody>
      </p:sp>
      <p:sp>
        <p:nvSpPr>
          <p:cNvPr id="2" name="Titel 1">
            <a:extLst>
              <a:ext uri="{FF2B5EF4-FFF2-40B4-BE49-F238E27FC236}">
                <a16:creationId xmlns:a16="http://schemas.microsoft.com/office/drawing/2014/main" id="{4B83D4A8-3D8E-16B6-75CD-19D50F2B7E8F}"/>
              </a:ext>
            </a:extLst>
          </p:cNvPr>
          <p:cNvSpPr>
            <a:spLocks noGrp="1"/>
          </p:cNvSpPr>
          <p:nvPr>
            <p:ph type="title"/>
          </p:nvPr>
        </p:nvSpPr>
        <p:spPr/>
        <p:txBody>
          <a:bodyPr>
            <a:noAutofit/>
          </a:bodyPr>
          <a:lstStyle/>
          <a:p>
            <a:r>
              <a:rPr lang="de-DE" sz="3000" dirty="0"/>
              <a:t>Datenschutz und Sicherheit? Was ist okay für mich?</a:t>
            </a:r>
          </a:p>
        </p:txBody>
      </p:sp>
      <p:sp>
        <p:nvSpPr>
          <p:cNvPr id="3" name="Foliennummernplatzhalter 2">
            <a:extLst>
              <a:ext uri="{FF2B5EF4-FFF2-40B4-BE49-F238E27FC236}">
                <a16:creationId xmlns:a16="http://schemas.microsoft.com/office/drawing/2014/main" id="{5314B18A-375E-DAA8-6C26-F137729C7DAF}"/>
              </a:ext>
            </a:extLst>
          </p:cNvPr>
          <p:cNvSpPr>
            <a:spLocks noGrp="1"/>
          </p:cNvSpPr>
          <p:nvPr>
            <p:ph type="sldNum" sz="quarter" idx="12"/>
          </p:nvPr>
        </p:nvSpPr>
        <p:spPr/>
        <p:txBody>
          <a:bodyPr/>
          <a:lstStyle/>
          <a:p>
            <a:fld id="{DB922093-6066-4C73-9215-88E20F9F9CC5}" type="slidenum">
              <a:rPr lang="de-AT" smtClean="0"/>
              <a:pPr/>
              <a:t>32</a:t>
            </a:fld>
            <a:endParaRPr lang="de-AT" dirty="0"/>
          </a:p>
        </p:txBody>
      </p:sp>
      <p:sp>
        <p:nvSpPr>
          <p:cNvPr id="4" name="Rechteck 3">
            <a:extLst>
              <a:ext uri="{FF2B5EF4-FFF2-40B4-BE49-F238E27FC236}">
                <a16:creationId xmlns:a16="http://schemas.microsoft.com/office/drawing/2014/main" id="{8C0D4350-A288-487B-87C7-235AA83914B1}"/>
              </a:ext>
            </a:extLst>
          </p:cNvPr>
          <p:cNvSpPr/>
          <p:nvPr/>
        </p:nvSpPr>
        <p:spPr>
          <a:xfrm>
            <a:off x="3036139" y="1828800"/>
            <a:ext cx="2953976" cy="814388"/>
          </a:xfrm>
          <a:prstGeom prst="rect">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Gill Sans MT" charset="0"/>
                <a:ea typeface="Gill Sans MT" charset="0"/>
                <a:cs typeface="Gill Sans MT" charset="0"/>
              </a:rPr>
              <a:t>Google Standort</a:t>
            </a:r>
          </a:p>
          <a:p>
            <a:pPr algn="ctr"/>
            <a:r>
              <a:rPr lang="de-DE" sz="2000" b="1" dirty="0">
                <a:solidFill>
                  <a:schemeClr val="tx1"/>
                </a:solidFill>
                <a:latin typeface="Gill Sans MT" charset="0"/>
                <a:ea typeface="Gill Sans MT" charset="0"/>
                <a:cs typeface="Gill Sans MT" charset="0"/>
              </a:rPr>
              <a:t>wird aufgezeichnet</a:t>
            </a:r>
          </a:p>
        </p:txBody>
      </p:sp>
      <p:sp>
        <p:nvSpPr>
          <p:cNvPr id="5" name="Richtungspfeil 4">
            <a:extLst>
              <a:ext uri="{FF2B5EF4-FFF2-40B4-BE49-F238E27FC236}">
                <a16:creationId xmlns:a16="http://schemas.microsoft.com/office/drawing/2014/main" id="{0974E2DA-DC36-BAF0-421F-44DAF78F94ED}"/>
              </a:ext>
            </a:extLst>
          </p:cNvPr>
          <p:cNvSpPr/>
          <p:nvPr/>
        </p:nvSpPr>
        <p:spPr>
          <a:xfrm>
            <a:off x="6147278" y="1928813"/>
            <a:ext cx="1071562" cy="571500"/>
          </a:xfrm>
          <a:prstGeom prst="homePlate">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b="1" dirty="0">
              <a:solidFill>
                <a:schemeClr val="tx1"/>
              </a:solidFill>
              <a:latin typeface="Gill Sans MT" charset="0"/>
              <a:ea typeface="Gill Sans MT" charset="0"/>
              <a:cs typeface="Gill Sans MT" charset="0"/>
            </a:endParaRPr>
          </a:p>
        </p:txBody>
      </p:sp>
      <p:sp>
        <p:nvSpPr>
          <p:cNvPr id="6" name="Richtungspfeil 5">
            <a:extLst>
              <a:ext uri="{FF2B5EF4-FFF2-40B4-BE49-F238E27FC236}">
                <a16:creationId xmlns:a16="http://schemas.microsoft.com/office/drawing/2014/main" id="{AAEB8A37-55AE-DD0A-6118-4C7FEF81F274}"/>
              </a:ext>
            </a:extLst>
          </p:cNvPr>
          <p:cNvSpPr/>
          <p:nvPr/>
        </p:nvSpPr>
        <p:spPr>
          <a:xfrm flipH="1">
            <a:off x="1761015" y="1928813"/>
            <a:ext cx="1117961" cy="571500"/>
          </a:xfrm>
          <a:prstGeom prst="homePlate">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b="1" dirty="0">
              <a:solidFill>
                <a:schemeClr val="tx1"/>
              </a:solidFill>
              <a:latin typeface="Gill Sans MT" charset="0"/>
              <a:ea typeface="Gill Sans MT" charset="0"/>
              <a:cs typeface="Gill Sans MT" charset="0"/>
            </a:endParaRPr>
          </a:p>
        </p:txBody>
      </p:sp>
      <p:pic>
        <p:nvPicPr>
          <p:cNvPr id="8" name="Grafik 7" descr="Häkchen mit einfarbiger Füllung">
            <a:extLst>
              <a:ext uri="{FF2B5EF4-FFF2-40B4-BE49-F238E27FC236}">
                <a16:creationId xmlns:a16="http://schemas.microsoft.com/office/drawing/2014/main" id="{68B9EBD2-566E-A616-FEA5-E1AD7A39AB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54446" y="1950244"/>
            <a:ext cx="621248" cy="621248"/>
          </a:xfrm>
          <a:prstGeom prst="rect">
            <a:avLst/>
          </a:prstGeom>
        </p:spPr>
      </p:pic>
      <p:pic>
        <p:nvPicPr>
          <p:cNvPr id="10" name="Grafik 9" descr="Schließen mit einfarbiger Füllung">
            <a:extLst>
              <a:ext uri="{FF2B5EF4-FFF2-40B4-BE49-F238E27FC236}">
                <a16:creationId xmlns:a16="http://schemas.microsoft.com/office/drawing/2014/main" id="{CB891575-28BC-0944-B78A-626059DAC7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00308" y="1950244"/>
            <a:ext cx="571500" cy="571500"/>
          </a:xfrm>
          <a:prstGeom prst="rect">
            <a:avLst/>
          </a:prstGeom>
        </p:spPr>
      </p:pic>
      <p:sp>
        <p:nvSpPr>
          <p:cNvPr id="11" name="Textfeld 10">
            <a:extLst>
              <a:ext uri="{FF2B5EF4-FFF2-40B4-BE49-F238E27FC236}">
                <a16:creationId xmlns:a16="http://schemas.microsoft.com/office/drawing/2014/main" id="{50243DB8-D53E-476F-5F31-65DE81C05F1E}"/>
              </a:ext>
            </a:extLst>
          </p:cNvPr>
          <p:cNvSpPr txBox="1"/>
          <p:nvPr/>
        </p:nvSpPr>
        <p:spPr>
          <a:xfrm>
            <a:off x="7382985" y="1999093"/>
            <a:ext cx="1048685" cy="369332"/>
          </a:xfrm>
          <a:prstGeom prst="rect">
            <a:avLst/>
          </a:prstGeom>
          <a:solidFill>
            <a:schemeClr val="bg1"/>
          </a:solidFill>
          <a:ln>
            <a:noFill/>
          </a:ln>
        </p:spPr>
        <p:txBody>
          <a:bodyPr wrap="none" rtlCol="0">
            <a:spAutoFit/>
          </a:bodyPr>
          <a:lstStyle/>
          <a:p>
            <a:r>
              <a:rPr lang="de-DE" dirty="0">
                <a:latin typeface="Gill Sans MT" charset="0"/>
                <a:ea typeface="Gill Sans MT" charset="0"/>
                <a:cs typeface="Gill Sans MT" charset="0"/>
              </a:rPr>
              <a:t>Tagebuch</a:t>
            </a:r>
          </a:p>
        </p:txBody>
      </p:sp>
      <p:sp>
        <p:nvSpPr>
          <p:cNvPr id="12" name="Textfeld 11">
            <a:extLst>
              <a:ext uri="{FF2B5EF4-FFF2-40B4-BE49-F238E27FC236}">
                <a16:creationId xmlns:a16="http://schemas.microsoft.com/office/drawing/2014/main" id="{AC2CD66E-2FB5-C454-98BC-73E607248FC1}"/>
              </a:ext>
            </a:extLst>
          </p:cNvPr>
          <p:cNvSpPr txBox="1"/>
          <p:nvPr/>
        </p:nvSpPr>
        <p:spPr>
          <a:xfrm>
            <a:off x="254457" y="1853982"/>
            <a:ext cx="1528156" cy="646331"/>
          </a:xfrm>
          <a:prstGeom prst="rect">
            <a:avLst/>
          </a:prstGeom>
          <a:noFill/>
          <a:ln>
            <a:noFill/>
          </a:ln>
        </p:spPr>
        <p:txBody>
          <a:bodyPr wrap="square" rtlCol="0">
            <a:spAutoFit/>
          </a:bodyPr>
          <a:lstStyle/>
          <a:p>
            <a:r>
              <a:rPr lang="de-DE" dirty="0">
                <a:latin typeface="Gill Sans MT" charset="0"/>
                <a:ea typeface="Gill Sans MT" charset="0"/>
                <a:cs typeface="Gill Sans MT" charset="0"/>
              </a:rPr>
              <a:t>Datennutzung durch Google</a:t>
            </a:r>
          </a:p>
        </p:txBody>
      </p:sp>
      <p:sp>
        <p:nvSpPr>
          <p:cNvPr id="13" name="Rechteck 12">
            <a:extLst>
              <a:ext uri="{FF2B5EF4-FFF2-40B4-BE49-F238E27FC236}">
                <a16:creationId xmlns:a16="http://schemas.microsoft.com/office/drawing/2014/main" id="{0D0DC394-2981-3C6B-DC8B-7779B0BDDE6E}"/>
              </a:ext>
            </a:extLst>
          </p:cNvPr>
          <p:cNvSpPr/>
          <p:nvPr/>
        </p:nvSpPr>
        <p:spPr>
          <a:xfrm>
            <a:off x="3039684" y="2895595"/>
            <a:ext cx="2953976" cy="814388"/>
          </a:xfrm>
          <a:prstGeom prst="rect">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Gill Sans MT" charset="0"/>
                <a:ea typeface="Gill Sans MT" charset="0"/>
                <a:cs typeface="Gill Sans MT" charset="0"/>
              </a:rPr>
              <a:t>Snap-</a:t>
            </a:r>
            <a:r>
              <a:rPr lang="de-DE" sz="2000" b="1" dirty="0" err="1">
                <a:solidFill>
                  <a:schemeClr val="tx1"/>
                </a:solidFill>
                <a:latin typeface="Gill Sans MT" charset="0"/>
                <a:ea typeface="Gill Sans MT" charset="0"/>
                <a:cs typeface="Gill Sans MT" charset="0"/>
              </a:rPr>
              <a:t>Map</a:t>
            </a:r>
            <a:r>
              <a:rPr lang="de-DE" sz="2000" b="1" dirty="0">
                <a:solidFill>
                  <a:schemeClr val="tx1"/>
                </a:solidFill>
                <a:latin typeface="Gill Sans MT" charset="0"/>
                <a:ea typeface="Gill Sans MT" charset="0"/>
                <a:cs typeface="Gill Sans MT" charset="0"/>
              </a:rPr>
              <a:t> aktiviert</a:t>
            </a:r>
          </a:p>
        </p:txBody>
      </p:sp>
      <p:sp>
        <p:nvSpPr>
          <p:cNvPr id="14" name="Richtungspfeil 13">
            <a:extLst>
              <a:ext uri="{FF2B5EF4-FFF2-40B4-BE49-F238E27FC236}">
                <a16:creationId xmlns:a16="http://schemas.microsoft.com/office/drawing/2014/main" id="{47779B3C-0A68-B707-C4DB-2A6CDCF3D3B0}"/>
              </a:ext>
            </a:extLst>
          </p:cNvPr>
          <p:cNvSpPr/>
          <p:nvPr/>
        </p:nvSpPr>
        <p:spPr>
          <a:xfrm>
            <a:off x="6150823" y="2995608"/>
            <a:ext cx="1071562" cy="571500"/>
          </a:xfrm>
          <a:prstGeom prst="homePlate">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b="1" dirty="0">
              <a:solidFill>
                <a:schemeClr val="tx1"/>
              </a:solidFill>
              <a:latin typeface="Gill Sans MT" charset="0"/>
              <a:ea typeface="Gill Sans MT" charset="0"/>
              <a:cs typeface="Gill Sans MT" charset="0"/>
            </a:endParaRPr>
          </a:p>
        </p:txBody>
      </p:sp>
      <p:sp>
        <p:nvSpPr>
          <p:cNvPr id="15" name="Richtungspfeil 14">
            <a:extLst>
              <a:ext uri="{FF2B5EF4-FFF2-40B4-BE49-F238E27FC236}">
                <a16:creationId xmlns:a16="http://schemas.microsoft.com/office/drawing/2014/main" id="{B41C1311-8772-931D-2B0C-2B0903640C1D}"/>
              </a:ext>
            </a:extLst>
          </p:cNvPr>
          <p:cNvSpPr/>
          <p:nvPr/>
        </p:nvSpPr>
        <p:spPr>
          <a:xfrm flipH="1">
            <a:off x="1764560" y="2995608"/>
            <a:ext cx="1117961" cy="571500"/>
          </a:xfrm>
          <a:prstGeom prst="homePlate">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b="1" dirty="0">
              <a:solidFill>
                <a:schemeClr val="tx1"/>
              </a:solidFill>
              <a:latin typeface="Gill Sans MT" charset="0"/>
              <a:ea typeface="Gill Sans MT" charset="0"/>
              <a:cs typeface="Gill Sans MT" charset="0"/>
            </a:endParaRPr>
          </a:p>
        </p:txBody>
      </p:sp>
      <p:pic>
        <p:nvPicPr>
          <p:cNvPr id="16" name="Grafik 15" descr="Häkchen mit einfarbiger Füllung">
            <a:extLst>
              <a:ext uri="{FF2B5EF4-FFF2-40B4-BE49-F238E27FC236}">
                <a16:creationId xmlns:a16="http://schemas.microsoft.com/office/drawing/2014/main" id="{B023C30F-F145-68FF-93D8-9D91B47D26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57991" y="3017039"/>
            <a:ext cx="621248" cy="621248"/>
          </a:xfrm>
          <a:prstGeom prst="rect">
            <a:avLst/>
          </a:prstGeom>
        </p:spPr>
      </p:pic>
      <p:pic>
        <p:nvPicPr>
          <p:cNvPr id="17" name="Grafik 16" descr="Schließen mit einfarbiger Füllung">
            <a:extLst>
              <a:ext uri="{FF2B5EF4-FFF2-40B4-BE49-F238E27FC236}">
                <a16:creationId xmlns:a16="http://schemas.microsoft.com/office/drawing/2014/main" id="{50388F51-80D3-EB03-8472-7999482A2D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03853" y="3017039"/>
            <a:ext cx="571500" cy="571500"/>
          </a:xfrm>
          <a:prstGeom prst="rect">
            <a:avLst/>
          </a:prstGeom>
        </p:spPr>
      </p:pic>
      <p:sp>
        <p:nvSpPr>
          <p:cNvPr id="18" name="Textfeld 17">
            <a:extLst>
              <a:ext uri="{FF2B5EF4-FFF2-40B4-BE49-F238E27FC236}">
                <a16:creationId xmlns:a16="http://schemas.microsoft.com/office/drawing/2014/main" id="{5A5DCFD6-2C5F-F0D2-B63F-03D0C7682AD9}"/>
              </a:ext>
            </a:extLst>
          </p:cNvPr>
          <p:cNvSpPr txBox="1"/>
          <p:nvPr/>
        </p:nvSpPr>
        <p:spPr>
          <a:xfrm>
            <a:off x="7429553" y="3132537"/>
            <a:ext cx="1095172" cy="369332"/>
          </a:xfrm>
          <a:prstGeom prst="rect">
            <a:avLst/>
          </a:prstGeom>
          <a:solidFill>
            <a:schemeClr val="bg1"/>
          </a:solidFill>
          <a:ln>
            <a:noFill/>
          </a:ln>
        </p:spPr>
        <p:txBody>
          <a:bodyPr wrap="none" rtlCol="0">
            <a:spAutoFit/>
          </a:bodyPr>
          <a:lstStyle/>
          <a:p>
            <a:r>
              <a:rPr lang="de-DE" dirty="0">
                <a:latin typeface="Gill Sans MT" charset="0"/>
                <a:ea typeface="Gill Sans MT" charset="0"/>
                <a:cs typeface="Gill Sans MT" charset="0"/>
              </a:rPr>
              <a:t>Überblick</a:t>
            </a:r>
          </a:p>
        </p:txBody>
      </p:sp>
      <p:sp>
        <p:nvSpPr>
          <p:cNvPr id="19" name="Textfeld 18">
            <a:extLst>
              <a:ext uri="{FF2B5EF4-FFF2-40B4-BE49-F238E27FC236}">
                <a16:creationId xmlns:a16="http://schemas.microsoft.com/office/drawing/2014/main" id="{5B688B4B-73F4-47EC-3D3F-E500F2E512D2}"/>
              </a:ext>
            </a:extLst>
          </p:cNvPr>
          <p:cNvSpPr txBox="1"/>
          <p:nvPr/>
        </p:nvSpPr>
        <p:spPr>
          <a:xfrm>
            <a:off x="723111" y="3081539"/>
            <a:ext cx="693010" cy="369332"/>
          </a:xfrm>
          <a:prstGeom prst="rect">
            <a:avLst/>
          </a:prstGeom>
          <a:solidFill>
            <a:schemeClr val="bg1"/>
          </a:solidFill>
          <a:ln>
            <a:noFill/>
          </a:ln>
        </p:spPr>
        <p:txBody>
          <a:bodyPr wrap="none" rtlCol="0">
            <a:spAutoFit/>
          </a:bodyPr>
          <a:lstStyle/>
          <a:p>
            <a:r>
              <a:rPr lang="de-DE" dirty="0">
                <a:latin typeface="Gill Sans MT" charset="0"/>
                <a:ea typeface="Gill Sans MT" charset="0"/>
                <a:cs typeface="Gill Sans MT" charset="0"/>
              </a:rPr>
              <a:t>Streit</a:t>
            </a:r>
          </a:p>
        </p:txBody>
      </p:sp>
      <p:sp>
        <p:nvSpPr>
          <p:cNvPr id="20" name="Rechteck 19">
            <a:extLst>
              <a:ext uri="{FF2B5EF4-FFF2-40B4-BE49-F238E27FC236}">
                <a16:creationId xmlns:a16="http://schemas.microsoft.com/office/drawing/2014/main" id="{6011E6F2-3FB7-9BE3-A90B-441063AC542F}"/>
              </a:ext>
            </a:extLst>
          </p:cNvPr>
          <p:cNvSpPr/>
          <p:nvPr/>
        </p:nvSpPr>
        <p:spPr>
          <a:xfrm>
            <a:off x="3060949" y="3937588"/>
            <a:ext cx="2953976" cy="814388"/>
          </a:xfrm>
          <a:prstGeom prst="rect">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Gill Sans MT" charset="0"/>
                <a:ea typeface="Gill Sans MT" charset="0"/>
                <a:cs typeface="Gill Sans MT" charset="0"/>
              </a:rPr>
              <a:t>Blaue Häkchen in WhatsApp aktiviert</a:t>
            </a:r>
          </a:p>
        </p:txBody>
      </p:sp>
      <p:sp>
        <p:nvSpPr>
          <p:cNvPr id="21" name="Richtungspfeil 20">
            <a:extLst>
              <a:ext uri="{FF2B5EF4-FFF2-40B4-BE49-F238E27FC236}">
                <a16:creationId xmlns:a16="http://schemas.microsoft.com/office/drawing/2014/main" id="{C6778AA9-0C2E-3A6D-90F5-B62E7192F8E2}"/>
              </a:ext>
            </a:extLst>
          </p:cNvPr>
          <p:cNvSpPr/>
          <p:nvPr/>
        </p:nvSpPr>
        <p:spPr>
          <a:xfrm>
            <a:off x="6172088" y="4037601"/>
            <a:ext cx="1071562" cy="571500"/>
          </a:xfrm>
          <a:prstGeom prst="homePlate">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b="1" dirty="0">
              <a:solidFill>
                <a:schemeClr val="tx1"/>
              </a:solidFill>
              <a:latin typeface="Gill Sans MT" charset="0"/>
              <a:ea typeface="Gill Sans MT" charset="0"/>
              <a:cs typeface="Gill Sans MT" charset="0"/>
            </a:endParaRPr>
          </a:p>
        </p:txBody>
      </p:sp>
      <p:sp>
        <p:nvSpPr>
          <p:cNvPr id="22" name="Richtungspfeil 21">
            <a:extLst>
              <a:ext uri="{FF2B5EF4-FFF2-40B4-BE49-F238E27FC236}">
                <a16:creationId xmlns:a16="http://schemas.microsoft.com/office/drawing/2014/main" id="{5FC0E39B-200A-1C75-30E2-C00D7EA82BFC}"/>
              </a:ext>
            </a:extLst>
          </p:cNvPr>
          <p:cNvSpPr/>
          <p:nvPr/>
        </p:nvSpPr>
        <p:spPr>
          <a:xfrm flipH="1">
            <a:off x="1785825" y="4037601"/>
            <a:ext cx="1117961" cy="571500"/>
          </a:xfrm>
          <a:prstGeom prst="homePlate">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b="1" dirty="0">
              <a:solidFill>
                <a:schemeClr val="tx1"/>
              </a:solidFill>
              <a:latin typeface="Gill Sans MT" charset="0"/>
              <a:ea typeface="Gill Sans MT" charset="0"/>
              <a:cs typeface="Gill Sans MT" charset="0"/>
            </a:endParaRPr>
          </a:p>
        </p:txBody>
      </p:sp>
      <p:pic>
        <p:nvPicPr>
          <p:cNvPr id="23" name="Grafik 22" descr="Häkchen mit einfarbiger Füllung">
            <a:extLst>
              <a:ext uri="{FF2B5EF4-FFF2-40B4-BE49-F238E27FC236}">
                <a16:creationId xmlns:a16="http://schemas.microsoft.com/office/drawing/2014/main" id="{5232C15D-8639-34DE-1E9C-9AFC4A7740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9256" y="4059032"/>
            <a:ext cx="621248" cy="621248"/>
          </a:xfrm>
          <a:prstGeom prst="rect">
            <a:avLst/>
          </a:prstGeom>
        </p:spPr>
      </p:pic>
      <p:pic>
        <p:nvPicPr>
          <p:cNvPr id="24" name="Grafik 23" descr="Schließen mit einfarbiger Füllung">
            <a:extLst>
              <a:ext uri="{FF2B5EF4-FFF2-40B4-BE49-F238E27FC236}">
                <a16:creationId xmlns:a16="http://schemas.microsoft.com/office/drawing/2014/main" id="{433477F3-9E3B-15FD-00C6-B352EFCC41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25118" y="4059032"/>
            <a:ext cx="571500" cy="571500"/>
          </a:xfrm>
          <a:prstGeom prst="rect">
            <a:avLst/>
          </a:prstGeom>
        </p:spPr>
      </p:pic>
      <p:sp>
        <p:nvSpPr>
          <p:cNvPr id="25" name="Textfeld 24">
            <a:extLst>
              <a:ext uri="{FF2B5EF4-FFF2-40B4-BE49-F238E27FC236}">
                <a16:creationId xmlns:a16="http://schemas.microsoft.com/office/drawing/2014/main" id="{6310C6D2-328A-156C-002E-25FC6E7CC869}"/>
              </a:ext>
            </a:extLst>
          </p:cNvPr>
          <p:cNvSpPr txBox="1"/>
          <p:nvPr/>
        </p:nvSpPr>
        <p:spPr>
          <a:xfrm>
            <a:off x="7440517" y="4046490"/>
            <a:ext cx="1208151" cy="646331"/>
          </a:xfrm>
          <a:prstGeom prst="rect">
            <a:avLst/>
          </a:prstGeom>
          <a:solidFill>
            <a:schemeClr val="bg1"/>
          </a:solidFill>
          <a:ln>
            <a:noFill/>
          </a:ln>
        </p:spPr>
        <p:txBody>
          <a:bodyPr wrap="none" rtlCol="0">
            <a:spAutoFit/>
          </a:bodyPr>
          <a:lstStyle/>
          <a:p>
            <a:pPr algn="ctr"/>
            <a:r>
              <a:rPr lang="de-DE" dirty="0">
                <a:latin typeface="Gill Sans MT" charset="0"/>
                <a:ea typeface="Gill Sans MT" charset="0"/>
                <a:cs typeface="Gill Sans MT" charset="0"/>
              </a:rPr>
              <a:t>Informiert </a:t>
            </a:r>
          </a:p>
          <a:p>
            <a:pPr algn="ctr"/>
            <a:r>
              <a:rPr lang="de-DE" dirty="0">
                <a:latin typeface="Gill Sans MT" charset="0"/>
                <a:ea typeface="Gill Sans MT" charset="0"/>
                <a:cs typeface="Gill Sans MT" charset="0"/>
              </a:rPr>
              <a:t>sein</a:t>
            </a:r>
          </a:p>
        </p:txBody>
      </p:sp>
      <p:sp>
        <p:nvSpPr>
          <p:cNvPr id="26" name="Textfeld 25">
            <a:extLst>
              <a:ext uri="{FF2B5EF4-FFF2-40B4-BE49-F238E27FC236}">
                <a16:creationId xmlns:a16="http://schemas.microsoft.com/office/drawing/2014/main" id="{E9B14820-05FD-4DCA-88AB-A99B7EA45225}"/>
              </a:ext>
            </a:extLst>
          </p:cNvPr>
          <p:cNvSpPr txBox="1"/>
          <p:nvPr/>
        </p:nvSpPr>
        <p:spPr>
          <a:xfrm>
            <a:off x="318530" y="3962770"/>
            <a:ext cx="1388713" cy="646331"/>
          </a:xfrm>
          <a:prstGeom prst="rect">
            <a:avLst/>
          </a:prstGeom>
          <a:solidFill>
            <a:schemeClr val="bg1"/>
          </a:solidFill>
          <a:ln>
            <a:noFill/>
          </a:ln>
        </p:spPr>
        <p:txBody>
          <a:bodyPr wrap="none" rtlCol="0">
            <a:spAutoFit/>
          </a:bodyPr>
          <a:lstStyle/>
          <a:p>
            <a:pPr algn="ctr"/>
            <a:r>
              <a:rPr lang="de-DE" dirty="0">
                <a:latin typeface="Gill Sans MT" charset="0"/>
                <a:ea typeface="Gill Sans MT" charset="0"/>
                <a:cs typeface="Gill Sans MT" charset="0"/>
              </a:rPr>
              <a:t> Stress beim </a:t>
            </a:r>
          </a:p>
          <a:p>
            <a:pPr algn="ctr"/>
            <a:r>
              <a:rPr lang="de-DE" dirty="0">
                <a:latin typeface="Gill Sans MT" charset="0"/>
                <a:ea typeface="Gill Sans MT" charset="0"/>
                <a:cs typeface="Gill Sans MT" charset="0"/>
              </a:rPr>
              <a:t>Antworten</a:t>
            </a:r>
          </a:p>
        </p:txBody>
      </p:sp>
      <p:sp>
        <p:nvSpPr>
          <p:cNvPr id="27" name="Rechteck 26">
            <a:extLst>
              <a:ext uri="{FF2B5EF4-FFF2-40B4-BE49-F238E27FC236}">
                <a16:creationId xmlns:a16="http://schemas.microsoft.com/office/drawing/2014/main" id="{AF02B43F-A6D8-CB65-F792-E5B9ABCB1824}"/>
              </a:ext>
            </a:extLst>
          </p:cNvPr>
          <p:cNvSpPr/>
          <p:nvPr/>
        </p:nvSpPr>
        <p:spPr>
          <a:xfrm>
            <a:off x="3103479" y="5000844"/>
            <a:ext cx="2953976" cy="814388"/>
          </a:xfrm>
          <a:prstGeom prst="rect">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Gill Sans MT" charset="0"/>
                <a:ea typeface="Gill Sans MT" charset="0"/>
                <a:cs typeface="Gill Sans MT" charset="0"/>
              </a:rPr>
              <a:t>Öffentlicher Account </a:t>
            </a:r>
          </a:p>
          <a:p>
            <a:pPr algn="ctr"/>
            <a:r>
              <a:rPr lang="de-DE" sz="2000" b="1" dirty="0">
                <a:solidFill>
                  <a:schemeClr val="tx1"/>
                </a:solidFill>
                <a:latin typeface="Gill Sans MT" charset="0"/>
                <a:ea typeface="Gill Sans MT" charset="0"/>
                <a:cs typeface="Gill Sans MT" charset="0"/>
              </a:rPr>
              <a:t>in </a:t>
            </a:r>
            <a:r>
              <a:rPr lang="de-DE" sz="2000" b="1" dirty="0" err="1">
                <a:solidFill>
                  <a:schemeClr val="tx1"/>
                </a:solidFill>
                <a:latin typeface="Gill Sans MT" charset="0"/>
                <a:ea typeface="Gill Sans MT" charset="0"/>
                <a:cs typeface="Gill Sans MT" charset="0"/>
              </a:rPr>
              <a:t>Tiktok</a:t>
            </a:r>
            <a:endParaRPr lang="de-DE" sz="2000" b="1" dirty="0">
              <a:solidFill>
                <a:schemeClr val="tx1"/>
              </a:solidFill>
              <a:latin typeface="Gill Sans MT" charset="0"/>
              <a:ea typeface="Gill Sans MT" charset="0"/>
              <a:cs typeface="Gill Sans MT" charset="0"/>
            </a:endParaRPr>
          </a:p>
        </p:txBody>
      </p:sp>
      <p:sp>
        <p:nvSpPr>
          <p:cNvPr id="28" name="Richtungspfeil 27">
            <a:extLst>
              <a:ext uri="{FF2B5EF4-FFF2-40B4-BE49-F238E27FC236}">
                <a16:creationId xmlns:a16="http://schemas.microsoft.com/office/drawing/2014/main" id="{0861FFD3-409A-825B-6F68-8A6AA3D15713}"/>
              </a:ext>
            </a:extLst>
          </p:cNvPr>
          <p:cNvSpPr/>
          <p:nvPr/>
        </p:nvSpPr>
        <p:spPr>
          <a:xfrm>
            <a:off x="6214618" y="5100857"/>
            <a:ext cx="1071562" cy="571500"/>
          </a:xfrm>
          <a:prstGeom prst="homePlate">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b="1" dirty="0">
              <a:solidFill>
                <a:schemeClr val="tx1"/>
              </a:solidFill>
              <a:latin typeface="Gill Sans MT" charset="0"/>
              <a:ea typeface="Gill Sans MT" charset="0"/>
              <a:cs typeface="Gill Sans MT" charset="0"/>
            </a:endParaRPr>
          </a:p>
        </p:txBody>
      </p:sp>
      <p:sp>
        <p:nvSpPr>
          <p:cNvPr id="29" name="Richtungspfeil 28">
            <a:extLst>
              <a:ext uri="{FF2B5EF4-FFF2-40B4-BE49-F238E27FC236}">
                <a16:creationId xmlns:a16="http://schemas.microsoft.com/office/drawing/2014/main" id="{8791AA12-4A40-83C6-07C9-C9E54E99F2C2}"/>
              </a:ext>
            </a:extLst>
          </p:cNvPr>
          <p:cNvSpPr/>
          <p:nvPr/>
        </p:nvSpPr>
        <p:spPr>
          <a:xfrm flipH="1">
            <a:off x="1828355" y="5100857"/>
            <a:ext cx="1117961" cy="571500"/>
          </a:xfrm>
          <a:prstGeom prst="homePlate">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b="1" dirty="0">
              <a:solidFill>
                <a:schemeClr val="tx1"/>
              </a:solidFill>
              <a:latin typeface="Gill Sans MT" charset="0"/>
              <a:ea typeface="Gill Sans MT" charset="0"/>
              <a:cs typeface="Gill Sans MT" charset="0"/>
            </a:endParaRPr>
          </a:p>
        </p:txBody>
      </p:sp>
      <p:pic>
        <p:nvPicPr>
          <p:cNvPr id="30" name="Grafik 29" descr="Häkchen mit einfarbiger Füllung">
            <a:extLst>
              <a:ext uri="{FF2B5EF4-FFF2-40B4-BE49-F238E27FC236}">
                <a16:creationId xmlns:a16="http://schemas.microsoft.com/office/drawing/2014/main" id="{C9AEB53F-3DD5-2297-95FE-E68D5DA0DD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21786" y="5122288"/>
            <a:ext cx="621248" cy="621248"/>
          </a:xfrm>
          <a:prstGeom prst="rect">
            <a:avLst/>
          </a:prstGeom>
        </p:spPr>
      </p:pic>
      <p:pic>
        <p:nvPicPr>
          <p:cNvPr id="31" name="Grafik 30" descr="Schließen mit einfarbiger Füllung">
            <a:extLst>
              <a:ext uri="{FF2B5EF4-FFF2-40B4-BE49-F238E27FC236}">
                <a16:creationId xmlns:a16="http://schemas.microsoft.com/office/drawing/2014/main" id="{CBF1597F-6BD9-39DE-86C2-CBFAF6E024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67648" y="5122288"/>
            <a:ext cx="571500" cy="571500"/>
          </a:xfrm>
          <a:prstGeom prst="rect">
            <a:avLst/>
          </a:prstGeom>
        </p:spPr>
      </p:pic>
      <p:sp>
        <p:nvSpPr>
          <p:cNvPr id="32" name="Textfeld 31">
            <a:extLst>
              <a:ext uri="{FF2B5EF4-FFF2-40B4-BE49-F238E27FC236}">
                <a16:creationId xmlns:a16="http://schemas.microsoft.com/office/drawing/2014/main" id="{16435BB2-FF31-D2E5-2B1A-B4619F87F374}"/>
              </a:ext>
            </a:extLst>
          </p:cNvPr>
          <p:cNvSpPr txBox="1"/>
          <p:nvPr/>
        </p:nvSpPr>
        <p:spPr>
          <a:xfrm>
            <a:off x="7493348" y="5083572"/>
            <a:ext cx="1216295" cy="646331"/>
          </a:xfrm>
          <a:prstGeom prst="rect">
            <a:avLst/>
          </a:prstGeom>
          <a:solidFill>
            <a:schemeClr val="bg1"/>
          </a:solidFill>
          <a:ln>
            <a:noFill/>
          </a:ln>
        </p:spPr>
        <p:txBody>
          <a:bodyPr wrap="none" rtlCol="0">
            <a:spAutoFit/>
          </a:bodyPr>
          <a:lstStyle/>
          <a:p>
            <a:pPr algn="ctr"/>
            <a:r>
              <a:rPr lang="de-DE" dirty="0">
                <a:latin typeface="Gill Sans MT" charset="0"/>
                <a:ea typeface="Gill Sans MT" charset="0"/>
                <a:cs typeface="Gill Sans MT" charset="0"/>
              </a:rPr>
              <a:t>Follower &amp;</a:t>
            </a:r>
          </a:p>
          <a:p>
            <a:pPr algn="ctr"/>
            <a:r>
              <a:rPr lang="de-DE" dirty="0" err="1">
                <a:latin typeface="Gill Sans MT" charset="0"/>
                <a:ea typeface="Gill Sans MT" charset="0"/>
                <a:cs typeface="Gill Sans MT" charset="0"/>
              </a:rPr>
              <a:t>Fame</a:t>
            </a:r>
            <a:endParaRPr lang="de-DE" dirty="0">
              <a:latin typeface="Gill Sans MT" charset="0"/>
              <a:ea typeface="Gill Sans MT" charset="0"/>
              <a:cs typeface="Gill Sans MT" charset="0"/>
            </a:endParaRPr>
          </a:p>
        </p:txBody>
      </p:sp>
      <p:sp>
        <p:nvSpPr>
          <p:cNvPr id="34" name="Textfeld 33">
            <a:extLst>
              <a:ext uri="{FF2B5EF4-FFF2-40B4-BE49-F238E27FC236}">
                <a16:creationId xmlns:a16="http://schemas.microsoft.com/office/drawing/2014/main" id="{2C0F9B6F-B9F7-BF3A-C92D-26CAE3C97D53}"/>
              </a:ext>
            </a:extLst>
          </p:cNvPr>
          <p:cNvSpPr txBox="1"/>
          <p:nvPr/>
        </p:nvSpPr>
        <p:spPr>
          <a:xfrm>
            <a:off x="2921917" y="1296444"/>
            <a:ext cx="3232039" cy="384721"/>
          </a:xfrm>
          <a:prstGeom prst="rect">
            <a:avLst/>
          </a:prstGeom>
          <a:solidFill>
            <a:schemeClr val="bg1"/>
          </a:solidFill>
          <a:ln>
            <a:noFill/>
          </a:ln>
        </p:spPr>
        <p:txBody>
          <a:bodyPr wrap="none" rtlCol="0">
            <a:spAutoFit/>
          </a:bodyPr>
          <a:lstStyle/>
          <a:p>
            <a:r>
              <a:rPr lang="de-DE" sz="1900" b="1" dirty="0">
                <a:latin typeface="Gill Sans MT" charset="0"/>
                <a:ea typeface="Gill Sans MT" charset="0"/>
                <a:cs typeface="Gill Sans MT" charset="0"/>
              </a:rPr>
              <a:t>Diskussion und Erörterung</a:t>
            </a:r>
          </a:p>
        </p:txBody>
      </p:sp>
    </p:spTree>
    <p:extLst>
      <p:ext uri="{BB962C8B-B14F-4D97-AF65-F5344CB8AC3E}">
        <p14:creationId xmlns:p14="http://schemas.microsoft.com/office/powerpoint/2010/main" val="2474010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A6E2BF-40DE-C441-9081-DCB6AD997826}"/>
              </a:ext>
            </a:extLst>
          </p:cNvPr>
          <p:cNvSpPr>
            <a:spLocks noGrp="1"/>
          </p:cNvSpPr>
          <p:nvPr>
            <p:ph type="title"/>
          </p:nvPr>
        </p:nvSpPr>
        <p:spPr/>
        <p:txBody>
          <a:bodyPr>
            <a:normAutofit/>
          </a:bodyPr>
          <a:lstStyle/>
          <a:p>
            <a:r>
              <a:rPr lang="de-AT" dirty="0"/>
              <a:t>Digitale Inhalte selbst erstellen</a:t>
            </a:r>
          </a:p>
        </p:txBody>
      </p:sp>
      <p:sp>
        <p:nvSpPr>
          <p:cNvPr id="4" name="Foliennummernplatzhalter 3">
            <a:extLst>
              <a:ext uri="{FF2B5EF4-FFF2-40B4-BE49-F238E27FC236}">
                <a16:creationId xmlns:a16="http://schemas.microsoft.com/office/drawing/2014/main" id="{D6052B47-0215-3340-9B31-F5B238D1F327}"/>
              </a:ext>
            </a:extLst>
          </p:cNvPr>
          <p:cNvSpPr>
            <a:spLocks noGrp="1"/>
          </p:cNvSpPr>
          <p:nvPr>
            <p:ph type="sldNum" sz="quarter" idx="12"/>
          </p:nvPr>
        </p:nvSpPr>
        <p:spPr/>
        <p:txBody>
          <a:bodyPr/>
          <a:lstStyle/>
          <a:p>
            <a:fld id="{28CEBB62-3933-46DE-8350-80F63A912759}" type="slidenum">
              <a:rPr lang="de-AT" smtClean="0"/>
              <a:pPr/>
              <a:t>33</a:t>
            </a:fld>
            <a:endParaRPr lang="de-AT"/>
          </a:p>
        </p:txBody>
      </p:sp>
      <p:pic>
        <p:nvPicPr>
          <p:cNvPr id="7" name="Inhaltsplatzhalter 5">
            <a:extLst>
              <a:ext uri="{FF2B5EF4-FFF2-40B4-BE49-F238E27FC236}">
                <a16:creationId xmlns:a16="http://schemas.microsoft.com/office/drawing/2014/main" id="{3B90C6F5-5933-3943-9516-3449684EE7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38581" y="3342901"/>
            <a:ext cx="3288506" cy="1915096"/>
          </a:xfrm>
          <a:prstGeom prst="rect">
            <a:avLst/>
          </a:prstGeom>
        </p:spPr>
      </p:pic>
      <p:sp>
        <p:nvSpPr>
          <p:cNvPr id="9" name="Inhaltsplatzhalter 8">
            <a:extLst>
              <a:ext uri="{FF2B5EF4-FFF2-40B4-BE49-F238E27FC236}">
                <a16:creationId xmlns:a16="http://schemas.microsoft.com/office/drawing/2014/main" id="{01103E3A-6CF6-B04E-AED4-A8BE4CD6FC51}"/>
              </a:ext>
            </a:extLst>
          </p:cNvPr>
          <p:cNvSpPr>
            <a:spLocks noGrp="1"/>
          </p:cNvSpPr>
          <p:nvPr>
            <p:ph idx="1"/>
          </p:nvPr>
        </p:nvSpPr>
        <p:spPr>
          <a:xfrm>
            <a:off x="958646" y="2338838"/>
            <a:ext cx="3130148" cy="2943000"/>
          </a:xfrm>
        </p:spPr>
        <p:txBody>
          <a:bodyPr>
            <a:normAutofit/>
          </a:bodyPr>
          <a:lstStyle/>
          <a:p>
            <a:r>
              <a:rPr lang="de-AT" sz="2000" dirty="0"/>
              <a:t>Gute Apps erkennen und nutzen</a:t>
            </a:r>
          </a:p>
          <a:p>
            <a:r>
              <a:rPr lang="de-AT" sz="2000" dirty="0"/>
              <a:t>Urheberrechte beachten</a:t>
            </a:r>
          </a:p>
          <a:p>
            <a:r>
              <a:rPr lang="de-AT" sz="2000" dirty="0"/>
              <a:t>Inhalte veröffentlichen oder nicht? Wo?</a:t>
            </a:r>
          </a:p>
        </p:txBody>
      </p:sp>
    </p:spTree>
    <p:extLst>
      <p:ext uri="{BB962C8B-B14F-4D97-AF65-F5344CB8AC3E}">
        <p14:creationId xmlns:p14="http://schemas.microsoft.com/office/powerpoint/2010/main" val="947377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F4CD8F-1779-AA7F-FDA6-24E881B386CD}"/>
              </a:ext>
            </a:extLst>
          </p:cNvPr>
          <p:cNvSpPr>
            <a:spLocks noGrp="1"/>
          </p:cNvSpPr>
          <p:nvPr>
            <p:ph type="title"/>
          </p:nvPr>
        </p:nvSpPr>
        <p:spPr/>
        <p:txBody>
          <a:bodyPr/>
          <a:lstStyle/>
          <a:p>
            <a:r>
              <a:rPr lang="de-DE" dirty="0"/>
              <a:t>Was ist Ihre liebste Übung?</a:t>
            </a:r>
          </a:p>
        </p:txBody>
      </p:sp>
      <p:sp>
        <p:nvSpPr>
          <p:cNvPr id="4" name="Foliennummernplatzhalter 3">
            <a:extLst>
              <a:ext uri="{FF2B5EF4-FFF2-40B4-BE49-F238E27FC236}">
                <a16:creationId xmlns:a16="http://schemas.microsoft.com/office/drawing/2014/main" id="{C0C205A9-0AC8-A17D-9D24-4CFCE8DD4A29}"/>
              </a:ext>
            </a:extLst>
          </p:cNvPr>
          <p:cNvSpPr>
            <a:spLocks noGrp="1"/>
          </p:cNvSpPr>
          <p:nvPr>
            <p:ph type="sldNum" sz="quarter" idx="12"/>
          </p:nvPr>
        </p:nvSpPr>
        <p:spPr/>
        <p:txBody>
          <a:bodyPr/>
          <a:lstStyle/>
          <a:p>
            <a:fld id="{DB922093-6066-4C73-9215-88E20F9F9CC5}" type="slidenum">
              <a:rPr lang="de-AT" smtClean="0"/>
              <a:pPr/>
              <a:t>34</a:t>
            </a:fld>
            <a:endParaRPr lang="de-AT" dirty="0"/>
          </a:p>
        </p:txBody>
      </p:sp>
      <p:pic>
        <p:nvPicPr>
          <p:cNvPr id="1026" name="Picture 2" descr="Kostenlose Fotos zum Thema Hyazinth-ara">
            <a:extLst>
              <a:ext uri="{FF2B5EF4-FFF2-40B4-BE49-F238E27FC236}">
                <a16:creationId xmlns:a16="http://schemas.microsoft.com/office/drawing/2014/main" id="{A4D61DA6-0858-1B28-424D-E0BBC7D08C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31225" y="1421198"/>
            <a:ext cx="6610607" cy="440707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3135B18E-7E05-44F8-5F5A-D8F6D9472163}"/>
              </a:ext>
            </a:extLst>
          </p:cNvPr>
          <p:cNvSpPr txBox="1"/>
          <p:nvPr/>
        </p:nvSpPr>
        <p:spPr>
          <a:xfrm>
            <a:off x="964395" y="6011436"/>
            <a:ext cx="1590500" cy="230832"/>
          </a:xfrm>
          <a:prstGeom prst="rect">
            <a:avLst/>
          </a:prstGeom>
          <a:solidFill>
            <a:schemeClr val="bg1"/>
          </a:solidFill>
          <a:ln>
            <a:noFill/>
          </a:ln>
        </p:spPr>
        <p:txBody>
          <a:bodyPr wrap="none" rtlCol="0">
            <a:spAutoFit/>
          </a:bodyPr>
          <a:lstStyle/>
          <a:p>
            <a:r>
              <a:rPr lang="de-AT" sz="900" dirty="0"/>
              <a:t>Bild von </a:t>
            </a:r>
            <a:r>
              <a:rPr lang="de-AT" sz="900" dirty="0">
                <a:hlinkClick r:id="rId4"/>
              </a:rPr>
              <a:t>sharkolot</a:t>
            </a:r>
            <a:r>
              <a:rPr lang="de-AT" sz="900" dirty="0"/>
              <a:t> auf </a:t>
            </a:r>
            <a:r>
              <a:rPr lang="de-AT" sz="900" dirty="0">
                <a:hlinkClick r:id="rId5"/>
              </a:rPr>
              <a:t>Pixabay</a:t>
            </a:r>
            <a:endParaRPr lang="de-DE" sz="900" b="1" dirty="0" err="1">
              <a:latin typeface="Gill Sans MT" charset="0"/>
              <a:ea typeface="Gill Sans MT" charset="0"/>
              <a:cs typeface="Gill Sans MT" charset="0"/>
            </a:endParaRPr>
          </a:p>
        </p:txBody>
      </p:sp>
    </p:spTree>
    <p:extLst>
      <p:ext uri="{BB962C8B-B14F-4D97-AF65-F5344CB8AC3E}">
        <p14:creationId xmlns:p14="http://schemas.microsoft.com/office/powerpoint/2010/main" val="2307643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E0FCC1-6052-2A49-8E0E-AAC293F0BFFD}"/>
              </a:ext>
            </a:extLst>
          </p:cNvPr>
          <p:cNvSpPr>
            <a:spLocks noGrp="1"/>
          </p:cNvSpPr>
          <p:nvPr>
            <p:ph type="title"/>
          </p:nvPr>
        </p:nvSpPr>
        <p:spPr/>
        <p:txBody>
          <a:bodyPr>
            <a:normAutofit/>
          </a:bodyPr>
          <a:lstStyle/>
          <a:p>
            <a:r>
              <a:rPr lang="de-DE" sz="3100" dirty="0"/>
              <a:t>Nicht alle Jugendlichen haben die gleichen Chancen</a:t>
            </a:r>
          </a:p>
        </p:txBody>
      </p:sp>
      <p:graphicFrame>
        <p:nvGraphicFramePr>
          <p:cNvPr id="4" name="Inhaltsplatzhalter 8">
            <a:extLst>
              <a:ext uri="{FF2B5EF4-FFF2-40B4-BE49-F238E27FC236}">
                <a16:creationId xmlns:a16="http://schemas.microsoft.com/office/drawing/2014/main" id="{1420AD40-105D-7648-B99E-2D275FBBCEAC}"/>
              </a:ext>
            </a:extLst>
          </p:cNvPr>
          <p:cNvGraphicFramePr>
            <a:graphicFrameLocks/>
          </p:cNvGraphicFramePr>
          <p:nvPr>
            <p:extLst>
              <p:ext uri="{D42A27DB-BD31-4B8C-83A1-F6EECF244321}">
                <p14:modId xmlns:p14="http://schemas.microsoft.com/office/powerpoint/2010/main" val="3338249970"/>
              </p:ext>
            </p:extLst>
          </p:nvPr>
        </p:nvGraphicFramePr>
        <p:xfrm>
          <a:off x="1143000" y="1394801"/>
          <a:ext cx="7218724" cy="4763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Grafik 13" descr="Smartphone">
            <a:extLst>
              <a:ext uri="{FF2B5EF4-FFF2-40B4-BE49-F238E27FC236}">
                <a16:creationId xmlns:a16="http://schemas.microsoft.com/office/drawing/2014/main" id="{2C2D8EE2-8AD6-A3D3-6CBF-7C022EA7E0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496316">
            <a:off x="1676126" y="1865461"/>
            <a:ext cx="691618" cy="691618"/>
          </a:xfrm>
          <a:prstGeom prst="rect">
            <a:avLst/>
          </a:prstGeom>
        </p:spPr>
      </p:pic>
      <p:pic>
        <p:nvPicPr>
          <p:cNvPr id="15" name="Grafik 14" descr="Drahtlosrouter">
            <a:extLst>
              <a:ext uri="{FF2B5EF4-FFF2-40B4-BE49-F238E27FC236}">
                <a16:creationId xmlns:a16="http://schemas.microsoft.com/office/drawing/2014/main" id="{8479B52D-7EF8-2BDA-B3BB-368B5E194E3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19943" y="2314561"/>
            <a:ext cx="832534" cy="832534"/>
          </a:xfrm>
          <a:prstGeom prst="rect">
            <a:avLst/>
          </a:prstGeom>
        </p:spPr>
      </p:pic>
      <p:pic>
        <p:nvPicPr>
          <p:cNvPr id="16" name="Grafik 15" descr="Klappe">
            <a:extLst>
              <a:ext uri="{FF2B5EF4-FFF2-40B4-BE49-F238E27FC236}">
                <a16:creationId xmlns:a16="http://schemas.microsoft.com/office/drawing/2014/main" id="{B99C252F-1D49-7D13-A81F-FB872721C8D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01613" y="2167708"/>
            <a:ext cx="515590" cy="515590"/>
          </a:xfrm>
          <a:prstGeom prst="rect">
            <a:avLst/>
          </a:prstGeom>
        </p:spPr>
      </p:pic>
      <p:pic>
        <p:nvPicPr>
          <p:cNvPr id="17" name="Grafik 16" descr="Werkzeug">
            <a:extLst>
              <a:ext uri="{FF2B5EF4-FFF2-40B4-BE49-F238E27FC236}">
                <a16:creationId xmlns:a16="http://schemas.microsoft.com/office/drawing/2014/main" id="{8B58413D-34F8-5A1B-79CB-1BDECD6D18E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61332" y="1889217"/>
            <a:ext cx="515590" cy="515590"/>
          </a:xfrm>
          <a:prstGeom prst="rect">
            <a:avLst/>
          </a:prstGeom>
        </p:spPr>
      </p:pic>
      <p:pic>
        <p:nvPicPr>
          <p:cNvPr id="18" name="Grafik 17" descr="Radiomikrofon">
            <a:extLst>
              <a:ext uri="{FF2B5EF4-FFF2-40B4-BE49-F238E27FC236}">
                <a16:creationId xmlns:a16="http://schemas.microsoft.com/office/drawing/2014/main" id="{183DA2D6-9382-3CA3-4DA8-BB332BE144A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95869" y="2546819"/>
            <a:ext cx="588391" cy="588391"/>
          </a:xfrm>
          <a:prstGeom prst="rect">
            <a:avLst/>
          </a:prstGeom>
        </p:spPr>
      </p:pic>
      <p:pic>
        <p:nvPicPr>
          <p:cNvPr id="19" name="Grafik 18" descr="Team">
            <a:extLst>
              <a:ext uri="{FF2B5EF4-FFF2-40B4-BE49-F238E27FC236}">
                <a16:creationId xmlns:a16="http://schemas.microsoft.com/office/drawing/2014/main" id="{3719EB58-50C3-B9A4-653F-456E3A05B43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612854" y="1889217"/>
            <a:ext cx="595555" cy="595555"/>
          </a:xfrm>
          <a:prstGeom prst="rect">
            <a:avLst/>
          </a:prstGeom>
        </p:spPr>
      </p:pic>
      <p:pic>
        <p:nvPicPr>
          <p:cNvPr id="20" name="Grafik 19" descr="Kopf mit Zahnrädern">
            <a:extLst>
              <a:ext uri="{FF2B5EF4-FFF2-40B4-BE49-F238E27FC236}">
                <a16:creationId xmlns:a16="http://schemas.microsoft.com/office/drawing/2014/main" id="{84763F6C-6454-1D0A-DE63-9A96719A8C6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085777" y="2447806"/>
            <a:ext cx="699289" cy="699289"/>
          </a:xfrm>
          <a:prstGeom prst="rect">
            <a:avLst/>
          </a:prstGeom>
        </p:spPr>
      </p:pic>
      <p:sp>
        <p:nvSpPr>
          <p:cNvPr id="3" name="Foliennummernplatzhalter 1">
            <a:extLst>
              <a:ext uri="{FF2B5EF4-FFF2-40B4-BE49-F238E27FC236}">
                <a16:creationId xmlns:a16="http://schemas.microsoft.com/office/drawing/2014/main" id="{FC860DA0-5289-81E0-E4D3-634208B78AA1}"/>
              </a:ext>
            </a:extLst>
          </p:cNvPr>
          <p:cNvSpPr>
            <a:spLocks noGrp="1"/>
          </p:cNvSpPr>
          <p:nvPr>
            <p:ph type="sldNum" sz="quarter" idx="12"/>
          </p:nvPr>
        </p:nvSpPr>
        <p:spPr>
          <a:xfrm>
            <a:off x="8454257" y="6399798"/>
            <a:ext cx="622935" cy="365125"/>
          </a:xfrm>
        </p:spPr>
        <p:txBody>
          <a:bodyPr/>
          <a:lstStyle/>
          <a:p>
            <a:fld id="{DB922093-6066-4C73-9215-88E20F9F9CC5}" type="slidenum">
              <a:rPr lang="de-AT" smtClean="0"/>
              <a:pPr/>
              <a:t>4</a:t>
            </a:fld>
            <a:endParaRPr lang="de-AT" dirty="0"/>
          </a:p>
        </p:txBody>
      </p:sp>
    </p:spTree>
    <p:extLst>
      <p:ext uri="{BB962C8B-B14F-4D97-AF65-F5344CB8AC3E}">
        <p14:creationId xmlns:p14="http://schemas.microsoft.com/office/powerpoint/2010/main" val="275247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E0FCC1-6052-2A49-8E0E-AAC293F0BFFD}"/>
              </a:ext>
            </a:extLst>
          </p:cNvPr>
          <p:cNvSpPr>
            <a:spLocks noGrp="1"/>
          </p:cNvSpPr>
          <p:nvPr>
            <p:ph type="title"/>
          </p:nvPr>
        </p:nvSpPr>
        <p:spPr/>
        <p:txBody>
          <a:bodyPr/>
          <a:lstStyle/>
          <a:p>
            <a:r>
              <a:rPr lang="de-DE" dirty="0"/>
              <a:t>Für morgen lernen</a:t>
            </a:r>
          </a:p>
        </p:txBody>
      </p:sp>
      <p:graphicFrame>
        <p:nvGraphicFramePr>
          <p:cNvPr id="4" name="Inhaltsplatzhalter 8">
            <a:extLst>
              <a:ext uri="{FF2B5EF4-FFF2-40B4-BE49-F238E27FC236}">
                <a16:creationId xmlns:a16="http://schemas.microsoft.com/office/drawing/2014/main" id="{1420AD40-105D-7648-B99E-2D275FBBCEAC}"/>
              </a:ext>
            </a:extLst>
          </p:cNvPr>
          <p:cNvGraphicFramePr>
            <a:graphicFrameLocks/>
          </p:cNvGraphicFramePr>
          <p:nvPr>
            <p:extLst>
              <p:ext uri="{D42A27DB-BD31-4B8C-83A1-F6EECF244321}">
                <p14:modId xmlns:p14="http://schemas.microsoft.com/office/powerpoint/2010/main" val="2050942997"/>
              </p:ext>
            </p:extLst>
          </p:nvPr>
        </p:nvGraphicFramePr>
        <p:xfrm>
          <a:off x="1143000" y="1394801"/>
          <a:ext cx="7218724" cy="4091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feld 4">
            <a:extLst>
              <a:ext uri="{FF2B5EF4-FFF2-40B4-BE49-F238E27FC236}">
                <a16:creationId xmlns:a16="http://schemas.microsoft.com/office/drawing/2014/main" id="{A1EF8E54-D8FE-DC4D-A2FA-B30D4655432D}"/>
              </a:ext>
            </a:extLst>
          </p:cNvPr>
          <p:cNvSpPr txBox="1"/>
          <p:nvPr/>
        </p:nvSpPr>
        <p:spPr>
          <a:xfrm>
            <a:off x="3185857" y="5605980"/>
            <a:ext cx="3089819" cy="173124"/>
          </a:xfrm>
          <a:prstGeom prst="rect">
            <a:avLst/>
          </a:prstGeom>
          <a:noFill/>
        </p:spPr>
        <p:txBody>
          <a:bodyPr wrap="square" rtlCol="0">
            <a:spAutoFit/>
          </a:bodyPr>
          <a:lstStyle/>
          <a:p>
            <a:r>
              <a:rPr lang="de-AT" sz="525" dirty="0"/>
              <a:t>https://assets.weforum.org/editor/x47dy6VqBAt3WAEcLj1NVcCyxCsbi0y1x5IP9xRE1hc.JPG</a:t>
            </a:r>
          </a:p>
        </p:txBody>
      </p:sp>
      <p:sp>
        <p:nvSpPr>
          <p:cNvPr id="6" name="Rechteck 5">
            <a:extLst>
              <a:ext uri="{FF2B5EF4-FFF2-40B4-BE49-F238E27FC236}">
                <a16:creationId xmlns:a16="http://schemas.microsoft.com/office/drawing/2014/main" id="{B4CAB932-52C6-5948-AD25-9E789FC02172}"/>
              </a:ext>
            </a:extLst>
          </p:cNvPr>
          <p:cNvSpPr/>
          <p:nvPr/>
        </p:nvSpPr>
        <p:spPr>
          <a:xfrm>
            <a:off x="1074409" y="5597934"/>
            <a:ext cx="2326033" cy="173124"/>
          </a:xfrm>
          <a:prstGeom prst="rect">
            <a:avLst/>
          </a:prstGeom>
        </p:spPr>
        <p:txBody>
          <a:bodyPr wrap="square">
            <a:spAutoFit/>
          </a:bodyPr>
          <a:lstStyle/>
          <a:p>
            <a:r>
              <a:rPr lang="de-AT" sz="525" dirty="0"/>
              <a:t>https://www.slideshare.net/joh5700/what-are-educaonal-standards</a:t>
            </a:r>
          </a:p>
        </p:txBody>
      </p:sp>
      <p:sp>
        <p:nvSpPr>
          <p:cNvPr id="3" name="Foliennummernplatzhalter 1">
            <a:extLst>
              <a:ext uri="{FF2B5EF4-FFF2-40B4-BE49-F238E27FC236}">
                <a16:creationId xmlns:a16="http://schemas.microsoft.com/office/drawing/2014/main" id="{8648EB59-9C97-1C17-AD5E-0851C2500776}"/>
              </a:ext>
            </a:extLst>
          </p:cNvPr>
          <p:cNvSpPr>
            <a:spLocks noGrp="1"/>
          </p:cNvSpPr>
          <p:nvPr>
            <p:ph type="sldNum" sz="quarter" idx="12"/>
          </p:nvPr>
        </p:nvSpPr>
        <p:spPr>
          <a:xfrm>
            <a:off x="8454257" y="6399798"/>
            <a:ext cx="622935" cy="365125"/>
          </a:xfrm>
        </p:spPr>
        <p:txBody>
          <a:bodyPr/>
          <a:lstStyle/>
          <a:p>
            <a:fld id="{DB922093-6066-4C73-9215-88E20F9F9CC5}" type="slidenum">
              <a:rPr lang="de-AT" smtClean="0"/>
              <a:pPr/>
              <a:t>5</a:t>
            </a:fld>
            <a:endParaRPr lang="de-AT" dirty="0"/>
          </a:p>
        </p:txBody>
      </p:sp>
      <p:sp>
        <p:nvSpPr>
          <p:cNvPr id="9" name="Textfeld 8">
            <a:extLst>
              <a:ext uri="{FF2B5EF4-FFF2-40B4-BE49-F238E27FC236}">
                <a16:creationId xmlns:a16="http://schemas.microsoft.com/office/drawing/2014/main" id="{B36BE9F5-7EE1-84E6-E024-EA9D13A88D98}"/>
              </a:ext>
            </a:extLst>
          </p:cNvPr>
          <p:cNvSpPr txBox="1"/>
          <p:nvPr/>
        </p:nvSpPr>
        <p:spPr>
          <a:xfrm>
            <a:off x="2211065" y="6473207"/>
            <a:ext cx="6229599" cy="246221"/>
          </a:xfrm>
          <a:prstGeom prst="rect">
            <a:avLst/>
          </a:prstGeom>
          <a:noFill/>
        </p:spPr>
        <p:txBody>
          <a:bodyPr wrap="square" rtlCol="0">
            <a:spAutoFit/>
          </a:bodyPr>
          <a:lstStyle/>
          <a:p>
            <a:pPr algn="ctr"/>
            <a:r>
              <a:rPr lang="de-DE" sz="1000" dirty="0">
                <a:solidFill>
                  <a:schemeClr val="bg2"/>
                </a:solidFill>
                <a:latin typeface="Gill Sans MT" panose="020B0502020104020203" pitchFamily="34" charset="0"/>
              </a:rPr>
              <a:t>Quelle: Education Innovation Studios, PH Wien</a:t>
            </a:r>
          </a:p>
        </p:txBody>
      </p:sp>
    </p:spTree>
    <p:extLst>
      <p:ext uri="{BB962C8B-B14F-4D97-AF65-F5344CB8AC3E}">
        <p14:creationId xmlns:p14="http://schemas.microsoft.com/office/powerpoint/2010/main" val="2898083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B17C5689-0040-41DF-A470-62E3350BFD84}"/>
              </a:ext>
            </a:extLst>
          </p:cNvPr>
          <p:cNvGrpSpPr/>
          <p:nvPr/>
        </p:nvGrpSpPr>
        <p:grpSpPr>
          <a:xfrm>
            <a:off x="7228122" y="4261028"/>
            <a:ext cx="1499160" cy="1560236"/>
            <a:chOff x="8008883" y="5129491"/>
            <a:chExt cx="883219" cy="883219"/>
          </a:xfrm>
          <a:solidFill>
            <a:schemeClr val="tx1"/>
          </a:solidFill>
        </p:grpSpPr>
        <p:pic>
          <p:nvPicPr>
            <p:cNvPr id="35" name="Grafik 34" descr="Computer">
              <a:extLst>
                <a:ext uri="{FF2B5EF4-FFF2-40B4-BE49-F238E27FC236}">
                  <a16:creationId xmlns:a16="http://schemas.microsoft.com/office/drawing/2014/main" id="{3765F9C7-B8F9-5149-85D1-EE19857282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08883" y="5129491"/>
              <a:ext cx="883219" cy="883219"/>
            </a:xfrm>
            <a:prstGeom prst="rect">
              <a:avLst/>
            </a:prstGeom>
          </p:spPr>
        </p:pic>
        <p:pic>
          <p:nvPicPr>
            <p:cNvPr id="37" name="Grafik 36" descr="Hierarchie">
              <a:extLst>
                <a:ext uri="{FF2B5EF4-FFF2-40B4-BE49-F238E27FC236}">
                  <a16:creationId xmlns:a16="http://schemas.microsoft.com/office/drawing/2014/main" id="{9B071EE1-2DF7-9B48-83C5-3F3967CC7B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0613" y="5306765"/>
              <a:ext cx="416322" cy="416322"/>
            </a:xfrm>
            <a:prstGeom prst="rect">
              <a:avLst/>
            </a:prstGeom>
          </p:spPr>
        </p:pic>
      </p:grpSp>
      <p:pic>
        <p:nvPicPr>
          <p:cNvPr id="31" name="Grafik 30" descr="Handschlag">
            <a:extLst>
              <a:ext uri="{FF2B5EF4-FFF2-40B4-BE49-F238E27FC236}">
                <a16:creationId xmlns:a16="http://schemas.microsoft.com/office/drawing/2014/main" id="{AD2A76F1-44EB-884C-BCDD-AC2EEFA183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57435" y="4383807"/>
            <a:ext cx="1499160" cy="1499160"/>
          </a:xfrm>
          <a:prstGeom prst="rect">
            <a:avLst/>
          </a:prstGeom>
        </p:spPr>
      </p:pic>
      <p:pic>
        <p:nvPicPr>
          <p:cNvPr id="41" name="Grafik 40" descr="Schloss">
            <a:extLst>
              <a:ext uri="{FF2B5EF4-FFF2-40B4-BE49-F238E27FC236}">
                <a16:creationId xmlns:a16="http://schemas.microsoft.com/office/drawing/2014/main" id="{F1EDC8F4-021D-1847-8736-594B55DB62A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26934" y="4030544"/>
            <a:ext cx="1790720" cy="1790720"/>
          </a:xfrm>
          <a:prstGeom prst="rect">
            <a:avLst/>
          </a:prstGeom>
        </p:spPr>
      </p:pic>
      <p:pic>
        <p:nvPicPr>
          <p:cNvPr id="29" name="Grafik 28" descr="Unterhaltung">
            <a:extLst>
              <a:ext uri="{FF2B5EF4-FFF2-40B4-BE49-F238E27FC236}">
                <a16:creationId xmlns:a16="http://schemas.microsoft.com/office/drawing/2014/main" id="{2C8902B7-FC52-4648-97D7-1EA8C487CBE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5674" y="4237898"/>
            <a:ext cx="1689943" cy="1689943"/>
          </a:xfrm>
          <a:prstGeom prst="rect">
            <a:avLst/>
          </a:prstGeom>
        </p:spPr>
      </p:pic>
      <p:pic>
        <p:nvPicPr>
          <p:cNvPr id="27" name="Grafik 26" descr="Laptop">
            <a:extLst>
              <a:ext uri="{FF2B5EF4-FFF2-40B4-BE49-F238E27FC236}">
                <a16:creationId xmlns:a16="http://schemas.microsoft.com/office/drawing/2014/main" id="{AF628959-C556-3D49-BC1D-39213DF0F47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57435" y="1824626"/>
            <a:ext cx="1611730" cy="1611730"/>
          </a:xfrm>
          <a:prstGeom prst="rect">
            <a:avLst/>
          </a:prstGeom>
        </p:spPr>
      </p:pic>
      <p:pic>
        <p:nvPicPr>
          <p:cNvPr id="33" name="Grafik 32" descr="Lehrer">
            <a:extLst>
              <a:ext uri="{FF2B5EF4-FFF2-40B4-BE49-F238E27FC236}">
                <a16:creationId xmlns:a16="http://schemas.microsoft.com/office/drawing/2014/main" id="{B0270A17-76E9-AC4F-AE98-DA0025ADC39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503503" y="1675834"/>
            <a:ext cx="1885912" cy="1885912"/>
          </a:xfrm>
          <a:prstGeom prst="rect">
            <a:avLst/>
          </a:prstGeom>
        </p:spPr>
      </p:pic>
      <p:pic>
        <p:nvPicPr>
          <p:cNvPr id="23" name="Grafik 22" descr="Team">
            <a:extLst>
              <a:ext uri="{FF2B5EF4-FFF2-40B4-BE49-F238E27FC236}">
                <a16:creationId xmlns:a16="http://schemas.microsoft.com/office/drawing/2014/main" id="{F5D4E9A8-E50E-5346-AF4D-60238D646EA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717" y="1719610"/>
            <a:ext cx="1865744" cy="1865744"/>
          </a:xfrm>
          <a:prstGeom prst="rect">
            <a:avLst/>
          </a:prstGeom>
        </p:spPr>
      </p:pic>
      <p:sp>
        <p:nvSpPr>
          <p:cNvPr id="2" name="Titel 1">
            <a:extLst>
              <a:ext uri="{FF2B5EF4-FFF2-40B4-BE49-F238E27FC236}">
                <a16:creationId xmlns:a16="http://schemas.microsoft.com/office/drawing/2014/main" id="{690E9779-286A-7747-BAFA-D233C7E01CFB}"/>
              </a:ext>
            </a:extLst>
          </p:cNvPr>
          <p:cNvSpPr>
            <a:spLocks noGrp="1"/>
          </p:cNvSpPr>
          <p:nvPr>
            <p:ph type="title"/>
          </p:nvPr>
        </p:nvSpPr>
        <p:spPr/>
        <p:txBody>
          <a:bodyPr/>
          <a:lstStyle/>
          <a:p>
            <a:r>
              <a:rPr lang="de-AT" dirty="0"/>
              <a:t>Digitale Grundbildung | </a:t>
            </a:r>
            <a:r>
              <a:rPr lang="de-AT" dirty="0">
                <a:solidFill>
                  <a:schemeClr val="tx1">
                    <a:lumMod val="85000"/>
                    <a:lumOff val="15000"/>
                  </a:schemeClr>
                </a:solidFill>
              </a:rPr>
              <a:t>Themen</a:t>
            </a:r>
          </a:p>
        </p:txBody>
      </p:sp>
      <p:sp>
        <p:nvSpPr>
          <p:cNvPr id="4" name="Foliennummernplatzhalter 3">
            <a:extLst>
              <a:ext uri="{FF2B5EF4-FFF2-40B4-BE49-F238E27FC236}">
                <a16:creationId xmlns:a16="http://schemas.microsoft.com/office/drawing/2014/main" id="{A434AAC5-DDCB-0B4C-B956-F226EC1A80E1}"/>
              </a:ext>
            </a:extLst>
          </p:cNvPr>
          <p:cNvSpPr>
            <a:spLocks noGrp="1"/>
          </p:cNvSpPr>
          <p:nvPr>
            <p:ph type="sldNum" sz="quarter" idx="12"/>
          </p:nvPr>
        </p:nvSpPr>
        <p:spPr/>
        <p:txBody>
          <a:bodyPr/>
          <a:lstStyle/>
          <a:p>
            <a:fld id="{DB922093-6066-4C73-9215-88E20F9F9CC5}" type="slidenum">
              <a:rPr lang="de-AT" smtClean="0"/>
              <a:pPr/>
              <a:t>6</a:t>
            </a:fld>
            <a:endParaRPr lang="de-AT" dirty="0"/>
          </a:p>
        </p:txBody>
      </p:sp>
      <p:grpSp>
        <p:nvGrpSpPr>
          <p:cNvPr id="7" name="Gruppieren 6">
            <a:extLst>
              <a:ext uri="{FF2B5EF4-FFF2-40B4-BE49-F238E27FC236}">
                <a16:creationId xmlns:a16="http://schemas.microsoft.com/office/drawing/2014/main" id="{BA973F0D-11F6-4FB1-A46C-F0B60896B5A9}"/>
              </a:ext>
            </a:extLst>
          </p:cNvPr>
          <p:cNvGrpSpPr/>
          <p:nvPr/>
        </p:nvGrpSpPr>
        <p:grpSpPr>
          <a:xfrm>
            <a:off x="6882892" y="2089692"/>
            <a:ext cx="1897966" cy="1081598"/>
            <a:chOff x="8032835" y="1391072"/>
            <a:chExt cx="985463" cy="574692"/>
          </a:xfrm>
          <a:solidFill>
            <a:schemeClr val="tx1"/>
          </a:solidFill>
        </p:grpSpPr>
        <p:pic>
          <p:nvPicPr>
            <p:cNvPr id="39" name="Grafik 38" descr="Klappe">
              <a:extLst>
                <a:ext uri="{FF2B5EF4-FFF2-40B4-BE49-F238E27FC236}">
                  <a16:creationId xmlns:a16="http://schemas.microsoft.com/office/drawing/2014/main" id="{ADC933AC-B5AB-AC40-B10E-AB3685AE707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509693" y="1457159"/>
              <a:ext cx="508605" cy="508605"/>
            </a:xfrm>
            <a:prstGeom prst="rect">
              <a:avLst/>
            </a:prstGeom>
          </p:spPr>
        </p:pic>
        <p:pic>
          <p:nvPicPr>
            <p:cNvPr id="43" name="Grafik 42" descr="Mikrofon">
              <a:extLst>
                <a:ext uri="{FF2B5EF4-FFF2-40B4-BE49-F238E27FC236}">
                  <a16:creationId xmlns:a16="http://schemas.microsoft.com/office/drawing/2014/main" id="{61ACCA8B-B00A-FB48-9AA6-8B45E373400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2271035">
              <a:off x="8032835" y="1391072"/>
              <a:ext cx="604862" cy="569524"/>
            </a:xfrm>
            <a:prstGeom prst="rect">
              <a:avLst/>
            </a:prstGeom>
          </p:spPr>
        </p:pic>
      </p:grpSp>
      <p:sp>
        <p:nvSpPr>
          <p:cNvPr id="6" name="Textfeld 5">
            <a:extLst>
              <a:ext uri="{FF2B5EF4-FFF2-40B4-BE49-F238E27FC236}">
                <a16:creationId xmlns:a16="http://schemas.microsoft.com/office/drawing/2014/main" id="{D42388E4-E152-7C5D-A682-ACC8E7D26EB1}"/>
              </a:ext>
            </a:extLst>
          </p:cNvPr>
          <p:cNvSpPr txBox="1"/>
          <p:nvPr/>
        </p:nvSpPr>
        <p:spPr>
          <a:xfrm>
            <a:off x="2211065" y="6473207"/>
            <a:ext cx="6229599" cy="246221"/>
          </a:xfrm>
          <a:prstGeom prst="rect">
            <a:avLst/>
          </a:prstGeom>
          <a:noFill/>
        </p:spPr>
        <p:txBody>
          <a:bodyPr wrap="square" rtlCol="0">
            <a:spAutoFit/>
          </a:bodyPr>
          <a:lstStyle/>
          <a:p>
            <a:pPr algn="ctr"/>
            <a:r>
              <a:rPr lang="de-DE" sz="1000" dirty="0">
                <a:solidFill>
                  <a:schemeClr val="bg2"/>
                </a:solidFill>
                <a:latin typeface="Gill Sans MT" panose="020B0502020104020203" pitchFamily="34" charset="0"/>
              </a:rPr>
              <a:t>www.ris.bka.gv.at/eli/bgbl/II/2018/71/20180419</a:t>
            </a:r>
          </a:p>
        </p:txBody>
      </p:sp>
    </p:spTree>
    <p:extLst>
      <p:ext uri="{BB962C8B-B14F-4D97-AF65-F5344CB8AC3E}">
        <p14:creationId xmlns:p14="http://schemas.microsoft.com/office/powerpoint/2010/main" val="789314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24A90B-63EA-EC5E-58B2-FF3669BCD784}"/>
              </a:ext>
            </a:extLst>
          </p:cNvPr>
          <p:cNvSpPr>
            <a:spLocks noGrp="1"/>
          </p:cNvSpPr>
          <p:nvPr>
            <p:ph type="title"/>
          </p:nvPr>
        </p:nvSpPr>
        <p:spPr/>
        <p:txBody>
          <a:bodyPr/>
          <a:lstStyle/>
          <a:p>
            <a:r>
              <a:rPr lang="de-DE" dirty="0"/>
              <a:t>Digitale Grundbildung | </a:t>
            </a:r>
            <a:r>
              <a:rPr lang="de-DE" dirty="0">
                <a:solidFill>
                  <a:schemeClr val="tx1">
                    <a:lumMod val="85000"/>
                    <a:lumOff val="15000"/>
                  </a:schemeClr>
                </a:solidFill>
              </a:rPr>
              <a:t>5.- 8. Schulstufe</a:t>
            </a:r>
          </a:p>
        </p:txBody>
      </p:sp>
      <p:sp>
        <p:nvSpPr>
          <p:cNvPr id="4" name="Foliennummernplatzhalter 3">
            <a:extLst>
              <a:ext uri="{FF2B5EF4-FFF2-40B4-BE49-F238E27FC236}">
                <a16:creationId xmlns:a16="http://schemas.microsoft.com/office/drawing/2014/main" id="{F68477B4-ED39-D4DF-5554-CF6EFB82E083}"/>
              </a:ext>
            </a:extLst>
          </p:cNvPr>
          <p:cNvSpPr>
            <a:spLocks noGrp="1"/>
          </p:cNvSpPr>
          <p:nvPr>
            <p:ph type="sldNum" sz="quarter" idx="12"/>
          </p:nvPr>
        </p:nvSpPr>
        <p:spPr/>
        <p:txBody>
          <a:bodyPr/>
          <a:lstStyle/>
          <a:p>
            <a:fld id="{DB922093-6066-4C73-9215-88E20F9F9CC5}" type="slidenum">
              <a:rPr lang="de-AT" smtClean="0"/>
              <a:pPr/>
              <a:t>7</a:t>
            </a:fld>
            <a:endParaRPr lang="de-AT" dirty="0"/>
          </a:p>
        </p:txBody>
      </p:sp>
      <p:pic>
        <p:nvPicPr>
          <p:cNvPr id="6" name="Grafik 5">
            <a:extLst>
              <a:ext uri="{FF2B5EF4-FFF2-40B4-BE49-F238E27FC236}">
                <a16:creationId xmlns:a16="http://schemas.microsoft.com/office/drawing/2014/main" id="{764A8D10-E0C7-AB7C-8C05-4DDE6B265F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775" y="1370503"/>
            <a:ext cx="8422498" cy="3954532"/>
          </a:xfrm>
          <a:prstGeom prst="rect">
            <a:avLst/>
          </a:prstGeom>
        </p:spPr>
      </p:pic>
      <p:sp>
        <p:nvSpPr>
          <p:cNvPr id="7" name="Textfeld 6">
            <a:extLst>
              <a:ext uri="{FF2B5EF4-FFF2-40B4-BE49-F238E27FC236}">
                <a16:creationId xmlns:a16="http://schemas.microsoft.com/office/drawing/2014/main" id="{03D5DFC5-0AA5-C834-407B-233060CF19C2}"/>
              </a:ext>
            </a:extLst>
          </p:cNvPr>
          <p:cNvSpPr txBox="1"/>
          <p:nvPr/>
        </p:nvSpPr>
        <p:spPr>
          <a:xfrm>
            <a:off x="985838" y="5829300"/>
            <a:ext cx="184731" cy="384721"/>
          </a:xfrm>
          <a:prstGeom prst="rect">
            <a:avLst/>
          </a:prstGeom>
          <a:solidFill>
            <a:schemeClr val="bg1"/>
          </a:solidFill>
          <a:ln>
            <a:noFill/>
          </a:ln>
        </p:spPr>
        <p:txBody>
          <a:bodyPr wrap="none" rtlCol="0">
            <a:spAutoFit/>
          </a:bodyPr>
          <a:lstStyle/>
          <a:p>
            <a:endParaRPr lang="de-DE" sz="1900" b="1" dirty="0" err="1">
              <a:latin typeface="Gill Sans MT" charset="0"/>
              <a:ea typeface="Gill Sans MT" charset="0"/>
              <a:cs typeface="Gill Sans MT" charset="0"/>
            </a:endParaRPr>
          </a:p>
        </p:txBody>
      </p:sp>
      <p:sp>
        <p:nvSpPr>
          <p:cNvPr id="8" name="Textfeld 7">
            <a:extLst>
              <a:ext uri="{FF2B5EF4-FFF2-40B4-BE49-F238E27FC236}">
                <a16:creationId xmlns:a16="http://schemas.microsoft.com/office/drawing/2014/main" id="{7719B09D-2E4F-FB2B-4CE3-43A7C1E30E8A}"/>
              </a:ext>
            </a:extLst>
          </p:cNvPr>
          <p:cNvSpPr txBox="1"/>
          <p:nvPr/>
        </p:nvSpPr>
        <p:spPr>
          <a:xfrm>
            <a:off x="475024" y="5636939"/>
            <a:ext cx="5122556" cy="384721"/>
          </a:xfrm>
          <a:prstGeom prst="rect">
            <a:avLst/>
          </a:prstGeom>
          <a:solidFill>
            <a:schemeClr val="bg1"/>
          </a:solidFill>
          <a:ln>
            <a:noFill/>
          </a:ln>
        </p:spPr>
        <p:txBody>
          <a:bodyPr wrap="none" rtlCol="0">
            <a:spAutoFit/>
          </a:bodyPr>
          <a:lstStyle/>
          <a:p>
            <a:r>
              <a:rPr lang="de-DE" sz="1900" b="1" dirty="0">
                <a:latin typeface="Gill Sans MT" charset="0"/>
                <a:ea typeface="Gill Sans MT" charset="0"/>
                <a:cs typeface="Gill Sans MT" charset="0"/>
                <a:hlinkClick r:id="rId3"/>
              </a:rPr>
              <a:t>www.saferinternet.at/digitalegrundbildung</a:t>
            </a:r>
            <a:endParaRPr lang="de-DE" sz="1900" b="1" dirty="0">
              <a:latin typeface="Gill Sans MT" charset="0"/>
              <a:ea typeface="Gill Sans MT" charset="0"/>
              <a:cs typeface="Gill Sans MT" charset="0"/>
            </a:endParaRPr>
          </a:p>
        </p:txBody>
      </p:sp>
      <p:pic>
        <p:nvPicPr>
          <p:cNvPr id="10" name="Grafik 9">
            <a:extLst>
              <a:ext uri="{FF2B5EF4-FFF2-40B4-BE49-F238E27FC236}">
                <a16:creationId xmlns:a16="http://schemas.microsoft.com/office/drawing/2014/main" id="{5F089F78-23ED-D7C5-DB6D-547B0B842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030" y="3429000"/>
            <a:ext cx="2113227" cy="2123637"/>
          </a:xfrm>
          <a:prstGeom prst="rect">
            <a:avLst/>
          </a:prstGeom>
        </p:spPr>
      </p:pic>
    </p:spTree>
    <p:extLst>
      <p:ext uri="{BB962C8B-B14F-4D97-AF65-F5344CB8AC3E}">
        <p14:creationId xmlns:p14="http://schemas.microsoft.com/office/powerpoint/2010/main" val="2207142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80F2DE3C-A1A5-9E80-FDB2-EE3F1E3B50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2252" y="1369871"/>
            <a:ext cx="1646093" cy="2321769"/>
          </a:xfrm>
          <a:prstGeom prst="rect">
            <a:avLst/>
          </a:prstGeom>
          <a:ln>
            <a:noFill/>
          </a:ln>
          <a:effectLst>
            <a:outerShdw blurRad="190500" algn="tl" rotWithShape="0">
              <a:srgbClr val="000000">
                <a:alpha val="70000"/>
              </a:srgbClr>
            </a:outerShdw>
          </a:effectLst>
        </p:spPr>
      </p:pic>
      <p:pic>
        <p:nvPicPr>
          <p:cNvPr id="16" name="Grafik 15">
            <a:extLst>
              <a:ext uri="{FF2B5EF4-FFF2-40B4-BE49-F238E27FC236}">
                <a16:creationId xmlns:a16="http://schemas.microsoft.com/office/drawing/2014/main" id="{E05B06F3-C951-3BF9-B4D3-F0C5641B5F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5563" y="1369871"/>
            <a:ext cx="1646093" cy="2327058"/>
          </a:xfrm>
          <a:prstGeom prst="rect">
            <a:avLst/>
          </a:prstGeom>
          <a:ln>
            <a:noFill/>
          </a:ln>
          <a:effectLst>
            <a:outerShdw blurRad="190500" algn="tl" rotWithShape="0">
              <a:srgbClr val="000000">
                <a:alpha val="70000"/>
              </a:srgbClr>
            </a:outerShdw>
          </a:effectLst>
        </p:spPr>
      </p:pic>
      <p:pic>
        <p:nvPicPr>
          <p:cNvPr id="17" name="Grafik 16">
            <a:extLst>
              <a:ext uri="{FF2B5EF4-FFF2-40B4-BE49-F238E27FC236}">
                <a16:creationId xmlns:a16="http://schemas.microsoft.com/office/drawing/2014/main" id="{0E27C389-E911-35CB-7D4D-89013F2FCA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8941" y="1369871"/>
            <a:ext cx="1646094" cy="2322396"/>
          </a:xfrm>
          <a:prstGeom prst="rect">
            <a:avLst/>
          </a:prstGeom>
          <a:ln>
            <a:noFill/>
          </a:ln>
          <a:effectLst>
            <a:outerShdw blurRad="190500" algn="tl" rotWithShape="0">
              <a:srgbClr val="000000">
                <a:alpha val="70000"/>
              </a:srgbClr>
            </a:outerShdw>
          </a:effectLst>
        </p:spPr>
      </p:pic>
      <p:pic>
        <p:nvPicPr>
          <p:cNvPr id="18" name="Grafik 17">
            <a:extLst>
              <a:ext uri="{FF2B5EF4-FFF2-40B4-BE49-F238E27FC236}">
                <a16:creationId xmlns:a16="http://schemas.microsoft.com/office/drawing/2014/main" id="{3F66E527-2554-6E43-45BF-0DFF162DD5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05563" y="3859764"/>
            <a:ext cx="1651831" cy="2321769"/>
          </a:xfrm>
          <a:prstGeom prst="rect">
            <a:avLst/>
          </a:prstGeom>
          <a:ln>
            <a:noFill/>
          </a:ln>
          <a:effectLst>
            <a:outerShdw blurRad="190500" algn="tl" rotWithShape="0">
              <a:srgbClr val="000000">
                <a:alpha val="70000"/>
              </a:srgbClr>
            </a:outerShdw>
          </a:effectLst>
        </p:spPr>
      </p:pic>
      <p:sp>
        <p:nvSpPr>
          <p:cNvPr id="19" name="Rechteck 18">
            <a:extLst>
              <a:ext uri="{FF2B5EF4-FFF2-40B4-BE49-F238E27FC236}">
                <a16:creationId xmlns:a16="http://schemas.microsoft.com/office/drawing/2014/main" id="{506C4AFF-D686-A2FE-2D8D-15B5FB3CB40A}"/>
              </a:ext>
            </a:extLst>
          </p:cNvPr>
          <p:cNvSpPr/>
          <p:nvPr/>
        </p:nvSpPr>
        <p:spPr>
          <a:xfrm>
            <a:off x="550258" y="1644669"/>
            <a:ext cx="2095838" cy="1323439"/>
          </a:xfrm>
          <a:prstGeom prst="rect">
            <a:avLst/>
          </a:prstGeom>
        </p:spPr>
        <p:txBody>
          <a:bodyPr wrap="square">
            <a:spAutoFit/>
          </a:bodyPr>
          <a:lstStyle/>
          <a:p>
            <a:r>
              <a:rPr lang="de-AT" sz="1600" dirty="0">
                <a:hlinkClick r:id="rId7"/>
              </a:rPr>
              <a:t>www.saferinternet.at/broschuerenservice/</a:t>
            </a:r>
            <a:endParaRPr lang="de-AT" sz="1600" dirty="0"/>
          </a:p>
          <a:p>
            <a:endParaRPr lang="de-AT" sz="1600" dirty="0"/>
          </a:p>
          <a:p>
            <a:r>
              <a:rPr lang="de-AT" sz="1600" dirty="0">
                <a:hlinkClick r:id="rId8"/>
              </a:rPr>
              <a:t>www.saferinternet.at/digitalegrundbildung</a:t>
            </a:r>
            <a:r>
              <a:rPr lang="de-AT" sz="1600" dirty="0"/>
              <a:t> </a:t>
            </a:r>
          </a:p>
        </p:txBody>
      </p:sp>
      <p:pic>
        <p:nvPicPr>
          <p:cNvPr id="21" name="Grafik 20" descr="Ein Bild, das Text, Screenshot enthält.&#10;&#10;Automatisch generierte Beschreibung">
            <a:extLst>
              <a:ext uri="{FF2B5EF4-FFF2-40B4-BE49-F238E27FC236}">
                <a16:creationId xmlns:a16="http://schemas.microsoft.com/office/drawing/2014/main" id="{27A86875-8D28-FB0A-9FF1-5B3C6CAC39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77162" y="3852017"/>
            <a:ext cx="1641183" cy="2321769"/>
          </a:xfrm>
          <a:prstGeom prst="rect">
            <a:avLst/>
          </a:prstGeom>
          <a:ln>
            <a:noFill/>
          </a:ln>
          <a:effectLst>
            <a:outerShdw blurRad="190500" algn="tl" rotWithShape="0">
              <a:srgbClr val="000000">
                <a:alpha val="70000"/>
              </a:srgbClr>
            </a:outerShdw>
          </a:effectLst>
        </p:spPr>
      </p:pic>
      <p:pic>
        <p:nvPicPr>
          <p:cNvPr id="22" name="Grafik 21" descr="Ein Bild, das Text, Person, drinnen, computer enthält.&#10;&#10;Automatisch generierte Beschreibung">
            <a:extLst>
              <a:ext uri="{FF2B5EF4-FFF2-40B4-BE49-F238E27FC236}">
                <a16:creationId xmlns:a16="http://schemas.microsoft.com/office/drawing/2014/main" id="{C496B5A9-8AE8-0319-DADA-CB372A541D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43852" y="3848090"/>
            <a:ext cx="1641183" cy="2321770"/>
          </a:xfrm>
          <a:prstGeom prst="rect">
            <a:avLst/>
          </a:prstGeom>
          <a:ln>
            <a:noFill/>
          </a:ln>
          <a:effectLst>
            <a:outerShdw blurRad="190500" algn="tl" rotWithShape="0">
              <a:srgbClr val="000000">
                <a:alpha val="70000"/>
              </a:srgbClr>
            </a:outerShdw>
          </a:effectLst>
        </p:spPr>
      </p:pic>
      <p:sp>
        <p:nvSpPr>
          <p:cNvPr id="4" name="Titel 1">
            <a:extLst>
              <a:ext uri="{FF2B5EF4-FFF2-40B4-BE49-F238E27FC236}">
                <a16:creationId xmlns:a16="http://schemas.microsoft.com/office/drawing/2014/main" id="{F38904B5-D925-3424-F50A-53B0F3F4E45F}"/>
              </a:ext>
            </a:extLst>
          </p:cNvPr>
          <p:cNvSpPr>
            <a:spLocks noGrp="1"/>
          </p:cNvSpPr>
          <p:nvPr>
            <p:ph type="title"/>
          </p:nvPr>
        </p:nvSpPr>
        <p:spPr>
          <a:xfrm>
            <a:off x="475024" y="308177"/>
            <a:ext cx="8515350" cy="898859"/>
          </a:xfrm>
        </p:spPr>
        <p:txBody>
          <a:bodyPr/>
          <a:lstStyle/>
          <a:p>
            <a:r>
              <a:rPr lang="de-DE" dirty="0"/>
              <a:t>Unterrichtsmaterialien für Lehrende</a:t>
            </a:r>
          </a:p>
        </p:txBody>
      </p:sp>
      <p:sp>
        <p:nvSpPr>
          <p:cNvPr id="2" name="Foliennummernplatzhalter 3">
            <a:extLst>
              <a:ext uri="{FF2B5EF4-FFF2-40B4-BE49-F238E27FC236}">
                <a16:creationId xmlns:a16="http://schemas.microsoft.com/office/drawing/2014/main" id="{02A8B538-BE28-C80D-91ED-814F0C03B357}"/>
              </a:ext>
            </a:extLst>
          </p:cNvPr>
          <p:cNvSpPr>
            <a:spLocks noGrp="1"/>
          </p:cNvSpPr>
          <p:nvPr>
            <p:ph type="sldNum" sz="quarter" idx="12"/>
          </p:nvPr>
        </p:nvSpPr>
        <p:spPr>
          <a:xfrm>
            <a:off x="8454257" y="6399798"/>
            <a:ext cx="622935" cy="365125"/>
          </a:xfrm>
        </p:spPr>
        <p:txBody>
          <a:bodyPr/>
          <a:lstStyle/>
          <a:p>
            <a:fld id="{DB922093-6066-4C73-9215-88E20F9F9CC5}" type="slidenum">
              <a:rPr lang="de-AT" smtClean="0"/>
              <a:pPr/>
              <a:t>8</a:t>
            </a:fld>
            <a:endParaRPr lang="de-AT" dirty="0"/>
          </a:p>
        </p:txBody>
      </p:sp>
    </p:spTree>
    <p:extLst>
      <p:ext uri="{BB962C8B-B14F-4D97-AF65-F5344CB8AC3E}">
        <p14:creationId xmlns:p14="http://schemas.microsoft.com/office/powerpoint/2010/main" val="1386870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283D4E1-206B-0EEF-84D5-BC0E5D60D603}"/>
              </a:ext>
            </a:extLst>
          </p:cNvPr>
          <p:cNvPicPr>
            <a:picLocks noChangeAspect="1"/>
          </p:cNvPicPr>
          <p:nvPr/>
        </p:nvPicPr>
        <p:blipFill rotWithShape="1">
          <a:blip r:embed="rId3">
            <a:extLst>
              <a:ext uri="{28A0092B-C50C-407E-A947-70E740481C1C}">
                <a14:useLocalDpi xmlns:a14="http://schemas.microsoft.com/office/drawing/2010/main" val="0"/>
              </a:ext>
            </a:extLst>
          </a:blip>
          <a:srcRect l="22267" r="22547" b="67465"/>
          <a:stretch/>
        </p:blipFill>
        <p:spPr>
          <a:xfrm>
            <a:off x="576263" y="1855037"/>
            <a:ext cx="3053485" cy="2527793"/>
          </a:xfrm>
          <a:prstGeom prst="rect">
            <a:avLst/>
          </a:prstGeom>
        </p:spPr>
      </p:pic>
      <p:pic>
        <p:nvPicPr>
          <p:cNvPr id="4" name="Grafik 3">
            <a:extLst>
              <a:ext uri="{FF2B5EF4-FFF2-40B4-BE49-F238E27FC236}">
                <a16:creationId xmlns:a16="http://schemas.microsoft.com/office/drawing/2014/main" id="{028DBE6F-6070-FB3B-62E9-70A4D1FE4B82}"/>
              </a:ext>
            </a:extLst>
          </p:cNvPr>
          <p:cNvPicPr>
            <a:picLocks noChangeAspect="1"/>
          </p:cNvPicPr>
          <p:nvPr/>
        </p:nvPicPr>
        <p:blipFill rotWithShape="1">
          <a:blip r:embed="rId3">
            <a:extLst>
              <a:ext uri="{28A0092B-C50C-407E-A947-70E740481C1C}">
                <a14:useLocalDpi xmlns:a14="http://schemas.microsoft.com/office/drawing/2010/main" val="0"/>
              </a:ext>
            </a:extLst>
          </a:blip>
          <a:srcRect l="20847" t="34552" r="9032"/>
          <a:stretch/>
        </p:blipFill>
        <p:spPr>
          <a:xfrm>
            <a:off x="4858319" y="1302231"/>
            <a:ext cx="4098667" cy="4985690"/>
          </a:xfrm>
          <a:prstGeom prst="rect">
            <a:avLst/>
          </a:prstGeom>
        </p:spPr>
      </p:pic>
      <p:sp>
        <p:nvSpPr>
          <p:cNvPr id="7" name="Textfeld 6">
            <a:extLst>
              <a:ext uri="{FF2B5EF4-FFF2-40B4-BE49-F238E27FC236}">
                <a16:creationId xmlns:a16="http://schemas.microsoft.com/office/drawing/2014/main" id="{2254DEC6-7154-4B70-FE06-6243DECF167F}"/>
              </a:ext>
            </a:extLst>
          </p:cNvPr>
          <p:cNvSpPr txBox="1"/>
          <p:nvPr/>
        </p:nvSpPr>
        <p:spPr>
          <a:xfrm>
            <a:off x="475024" y="1398919"/>
            <a:ext cx="2780569" cy="384721"/>
          </a:xfrm>
          <a:prstGeom prst="rect">
            <a:avLst/>
          </a:prstGeom>
          <a:noFill/>
        </p:spPr>
        <p:txBody>
          <a:bodyPr wrap="none" rtlCol="0">
            <a:spAutoFit/>
          </a:bodyPr>
          <a:lstStyle/>
          <a:p>
            <a:r>
              <a:rPr lang="de-DE" sz="1900" dirty="0">
                <a:latin typeface="Gill Sans MT" panose="020B0502020104020203" pitchFamily="34" charset="0"/>
                <a:hlinkClick r:id="rId4"/>
              </a:rPr>
              <a:t>www.saferinternet.at/quiz</a:t>
            </a:r>
            <a:r>
              <a:rPr lang="de-DE" sz="1900" dirty="0">
                <a:latin typeface="Gill Sans MT" panose="020B0502020104020203" pitchFamily="34" charset="0"/>
              </a:rPr>
              <a:t> </a:t>
            </a:r>
          </a:p>
        </p:txBody>
      </p:sp>
      <p:pic>
        <p:nvPicPr>
          <p:cNvPr id="8" name="Inhaltsplatzhalter 5" descr="Ein Bild, das Text, Elektronik enthält.&#10;&#10;Automatisch generierte Beschreibung">
            <a:extLst>
              <a:ext uri="{FF2B5EF4-FFF2-40B4-BE49-F238E27FC236}">
                <a16:creationId xmlns:a16="http://schemas.microsoft.com/office/drawing/2014/main" id="{46B478C2-BAAD-CCBF-13A5-8BEBBAB45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48417">
            <a:off x="347400" y="4748402"/>
            <a:ext cx="1846414" cy="1135218"/>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A7DEAA43-03F3-880F-E09E-0A012FFABB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649192">
            <a:off x="1502928" y="4715239"/>
            <a:ext cx="1899677" cy="1162603"/>
          </a:xfrm>
          <a:prstGeom prst="rect">
            <a:avLst/>
          </a:prstGeom>
        </p:spPr>
      </p:pic>
      <p:pic>
        <p:nvPicPr>
          <p:cNvPr id="10" name="Grafik 9" descr="Ein Bild, das Text, Visitenkarte, Screenshot enthält.&#10;&#10;Automatisch generierte Beschreibung">
            <a:extLst>
              <a:ext uri="{FF2B5EF4-FFF2-40B4-BE49-F238E27FC236}">
                <a16:creationId xmlns:a16="http://schemas.microsoft.com/office/drawing/2014/main" id="{6092553A-AAE1-0B42-C64D-0D88C354A0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20657">
            <a:off x="2834612" y="4741022"/>
            <a:ext cx="1886869" cy="1123813"/>
          </a:xfrm>
          <a:prstGeom prst="rect">
            <a:avLst/>
          </a:prstGeom>
        </p:spPr>
      </p:pic>
      <p:sp>
        <p:nvSpPr>
          <p:cNvPr id="5" name="Titel 1">
            <a:extLst>
              <a:ext uri="{FF2B5EF4-FFF2-40B4-BE49-F238E27FC236}">
                <a16:creationId xmlns:a16="http://schemas.microsoft.com/office/drawing/2014/main" id="{7E4A244B-F118-DC68-144C-0B2EAE2C3E67}"/>
              </a:ext>
            </a:extLst>
          </p:cNvPr>
          <p:cNvSpPr>
            <a:spLocks noGrp="1"/>
          </p:cNvSpPr>
          <p:nvPr>
            <p:ph type="title"/>
          </p:nvPr>
        </p:nvSpPr>
        <p:spPr>
          <a:xfrm>
            <a:off x="475024" y="308177"/>
            <a:ext cx="8515350" cy="898859"/>
          </a:xfrm>
        </p:spPr>
        <p:txBody>
          <a:bodyPr/>
          <a:lstStyle/>
          <a:p>
            <a:r>
              <a:rPr lang="de-DE" dirty="0"/>
              <a:t>Quiz für </a:t>
            </a:r>
            <a:r>
              <a:rPr lang="de-DE" dirty="0" err="1"/>
              <a:t>Schüler:innen</a:t>
            </a:r>
            <a:endParaRPr lang="de-DE" dirty="0"/>
          </a:p>
        </p:txBody>
      </p:sp>
      <p:sp>
        <p:nvSpPr>
          <p:cNvPr id="2" name="Foliennummernplatzhalter 3">
            <a:extLst>
              <a:ext uri="{FF2B5EF4-FFF2-40B4-BE49-F238E27FC236}">
                <a16:creationId xmlns:a16="http://schemas.microsoft.com/office/drawing/2014/main" id="{5539225C-E3C5-5B5B-C0D1-FBF2A22B3CD7}"/>
              </a:ext>
            </a:extLst>
          </p:cNvPr>
          <p:cNvSpPr>
            <a:spLocks noGrp="1"/>
          </p:cNvSpPr>
          <p:nvPr>
            <p:ph type="sldNum" sz="quarter" idx="12"/>
          </p:nvPr>
        </p:nvSpPr>
        <p:spPr>
          <a:xfrm>
            <a:off x="8454257" y="6399798"/>
            <a:ext cx="622935" cy="365125"/>
          </a:xfrm>
        </p:spPr>
        <p:txBody>
          <a:bodyPr/>
          <a:lstStyle/>
          <a:p>
            <a:fld id="{DB922093-6066-4C73-9215-88E20F9F9CC5}" type="slidenum">
              <a:rPr lang="de-AT" smtClean="0"/>
              <a:pPr/>
              <a:t>9</a:t>
            </a:fld>
            <a:endParaRPr lang="de-AT" dirty="0"/>
          </a:p>
        </p:txBody>
      </p:sp>
    </p:spTree>
    <p:extLst>
      <p:ext uri="{BB962C8B-B14F-4D97-AF65-F5344CB8AC3E}">
        <p14:creationId xmlns:p14="http://schemas.microsoft.com/office/powerpoint/2010/main" val="106299723"/>
      </p:ext>
    </p:extLst>
  </p:cSld>
  <p:clrMapOvr>
    <a:masterClrMapping/>
  </p:clrMapOvr>
</p:sld>
</file>

<file path=ppt/theme/theme1.xml><?xml version="1.0" encoding="utf-8"?>
<a:theme xmlns:a="http://schemas.openxmlformats.org/drawingml/2006/main" name="Office">
  <a:themeElements>
    <a:clrScheme name="Benutzerdefiniert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39200"/>
      </a:hlink>
      <a:folHlink>
        <a:srgbClr val="434F55"/>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25400">
          <a:solidFill>
            <a:srgbClr val="F39200"/>
          </a:solidFill>
        </a:ln>
      </a:spPr>
      <a:bodyPr rtlCol="0" anchor="ctr"/>
      <a:lstStyle>
        <a:defPPr algn="ctr">
          <a:defRPr sz="2000" b="1" dirty="0">
            <a:solidFill>
              <a:schemeClr val="tx1"/>
            </a:solidFill>
            <a:latin typeface="Gill Sans MT" charset="0"/>
            <a:ea typeface="Gill Sans MT" charset="0"/>
            <a:cs typeface="Gill Sans MT" charset="0"/>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ln>
          <a:noFill/>
        </a:ln>
      </a:spPr>
      <a:bodyPr wrap="square" rtlCol="0">
        <a:spAutoFit/>
      </a:bodyPr>
      <a:lstStyle>
        <a:defPPr>
          <a:defRPr sz="1900" b="1" dirty="0" err="1" smtClean="0">
            <a:latin typeface="Gill Sans MT" charset="0"/>
            <a:ea typeface="Gill Sans MT" charset="0"/>
            <a:cs typeface="Gill Sans M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H-Wien">
  <a:themeElements>
    <a:clrScheme name="PHWien">
      <a:dk1>
        <a:sysClr val="windowText" lastClr="000000"/>
      </a:dk1>
      <a:lt1>
        <a:sysClr val="window" lastClr="FFFFFF"/>
      </a:lt1>
      <a:dk2>
        <a:srgbClr val="7F7F7F"/>
      </a:dk2>
      <a:lt2>
        <a:srgbClr val="F2F2F2"/>
      </a:lt2>
      <a:accent1>
        <a:srgbClr val="CC0000"/>
      </a:accent1>
      <a:accent2>
        <a:srgbClr val="FFC1C1"/>
      </a:accent2>
      <a:accent3>
        <a:srgbClr val="FE8484"/>
      </a:accent3>
      <a:accent4>
        <a:srgbClr val="FF4747"/>
      </a:accent4>
      <a:accent5>
        <a:srgbClr val="990000"/>
      </a:accent5>
      <a:accent6>
        <a:srgbClr val="660000"/>
      </a:accent6>
      <a:hlink>
        <a:srgbClr val="000000"/>
      </a:hlink>
      <a:folHlink>
        <a:srgbClr val="000000"/>
      </a:folHlink>
    </a:clrScheme>
    <a:fontScheme name="PH Wie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aesenationsvorlage_schlicht_1" id="{60709A95-ED13-4DF8-ADB4-14964B3B328E}" vid="{008AA6BB-AE2D-4E57-893D-9B8D044C865D}"/>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963</Words>
  <Application>Microsoft Office PowerPoint</Application>
  <PresentationFormat>Bildschirmpräsentation (4:3)</PresentationFormat>
  <Paragraphs>251</Paragraphs>
  <Slides>34</Slides>
  <Notes>26</Notes>
  <HiddenSlides>0</HiddenSlides>
  <MMClips>0</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34</vt:i4>
      </vt:variant>
    </vt:vector>
  </HeadingPairs>
  <TitlesOfParts>
    <vt:vector size="46" baseType="lpstr">
      <vt:lpstr>Arial</vt:lpstr>
      <vt:lpstr>Calibri</vt:lpstr>
      <vt:lpstr>Calibri Light</vt:lpstr>
      <vt:lpstr>Gill Sans MT</vt:lpstr>
      <vt:lpstr>Symbol</vt:lpstr>
      <vt:lpstr>Times</vt:lpstr>
      <vt:lpstr>Verdana</vt:lpstr>
      <vt:lpstr>Wingdings</vt:lpstr>
      <vt:lpstr>Wingdings 2</vt:lpstr>
      <vt:lpstr>Wingdings 3</vt:lpstr>
      <vt:lpstr>Office</vt:lpstr>
      <vt:lpstr>PH-Wien</vt:lpstr>
      <vt:lpstr>Digitale Grundbildung  in der Sekundarstufe 1  www.saferinternet.at/digitalegrundbildung </vt:lpstr>
      <vt:lpstr>Informationsangebot | Saferinternet.at</vt:lpstr>
      <vt:lpstr>Informationsangebot | Saferinternet.at</vt:lpstr>
      <vt:lpstr>Nicht alle Jugendlichen haben die gleichen Chancen</vt:lpstr>
      <vt:lpstr>Für morgen lernen</vt:lpstr>
      <vt:lpstr>Digitale Grundbildung | Themen</vt:lpstr>
      <vt:lpstr>Digitale Grundbildung | 5.- 8. Schulstufe</vt:lpstr>
      <vt:lpstr>Unterrichtsmaterialien für Lehrende</vt:lpstr>
      <vt:lpstr>Quiz für Schüler:innen</vt:lpstr>
      <vt:lpstr>Übersicht und Übungen</vt:lpstr>
      <vt:lpstr>Schulung für junge Onliner:innen</vt:lpstr>
      <vt:lpstr>Quiz bei Saferinternet.at</vt:lpstr>
      <vt:lpstr>Der perfekte Suchbegriff</vt:lpstr>
      <vt:lpstr>Wikipedia-Challenge</vt:lpstr>
      <vt:lpstr>Alternative Suchmaschinen nutzen</vt:lpstr>
      <vt:lpstr>Tools zur Informationsbewertung</vt:lpstr>
      <vt:lpstr>PowerPoint-Präsentation</vt:lpstr>
      <vt:lpstr>Expert:innenquiz</vt:lpstr>
      <vt:lpstr>Was ist okay?</vt:lpstr>
      <vt:lpstr>Umfragen unter Schüler:innen</vt:lpstr>
      <vt:lpstr>Kettenbrief-Check mal drei</vt:lpstr>
      <vt:lpstr>Lernspiele zu Cyber-Mobbing</vt:lpstr>
      <vt:lpstr>Ich kann was tun!</vt:lpstr>
      <vt:lpstr>Auf Hass im Netz antworten</vt:lpstr>
      <vt:lpstr>Raus aus dem Ohnmachtsgefühl!</vt:lpstr>
      <vt:lpstr>Das tun wir, statt zu streiten</vt:lpstr>
      <vt:lpstr>Der falsche YouTube-Star</vt:lpstr>
      <vt:lpstr>Comics als Gesprächsgrundlage</vt:lpstr>
      <vt:lpstr>Was ist Schönheit?</vt:lpstr>
      <vt:lpstr>Datenübertragung</vt:lpstr>
      <vt:lpstr>Leben ohne Handy?</vt:lpstr>
      <vt:lpstr>Datenschutz und Sicherheit? Was ist okay für mich?</vt:lpstr>
      <vt:lpstr>Digitale Inhalte selbst erstellen</vt:lpstr>
      <vt:lpstr>Was ist Ihre liebste Übung?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Digitale Grundbildung  Verbindliche* Übung  in der Sekundarstufe 1</dc:title>
  <dc:creator>Barbara Buchegger</dc:creator>
  <cp:lastModifiedBy>Hannah Schedenig</cp:lastModifiedBy>
  <cp:revision>24</cp:revision>
  <dcterms:created xsi:type="dcterms:W3CDTF">2019-03-26T10:44:09Z</dcterms:created>
  <dcterms:modified xsi:type="dcterms:W3CDTF">2022-11-10T16:21:35Z</dcterms:modified>
</cp:coreProperties>
</file>